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notesMasterIdLst>
    <p:notesMasterId r:id="rId14"/>
  </p:notesMasterIdLst>
  <p:sldIdLst>
    <p:sldId id="20269" r:id="rId5"/>
    <p:sldId id="20268" r:id="rId6"/>
    <p:sldId id="20187" r:id="rId7"/>
    <p:sldId id="20259" r:id="rId8"/>
    <p:sldId id="20270" r:id="rId9"/>
    <p:sldId id="20243" r:id="rId10"/>
    <p:sldId id="261" r:id="rId11"/>
    <p:sldId id="20246" r:id="rId12"/>
    <p:sldId id="20271" r:id="rId13"/>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説明紙芝居" id="{5798AC52-683E-42B1-A0E9-D886EDD90C01}">
          <p14:sldIdLst>
            <p14:sldId id="20269"/>
            <p14:sldId id="20268"/>
            <p14:sldId id="20187"/>
            <p14:sldId id="20259"/>
            <p14:sldId id="20270"/>
            <p14:sldId id="20243"/>
            <p14:sldId id="261"/>
            <p14:sldId id="20246"/>
          </p14:sldIdLst>
        </p14:section>
        <p14:section name="お願い事項" id="{522FFFB6-7EC7-437F-9B98-048725F691A8}">
          <p14:sldIdLst>
            <p14:sldId id="2027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CC"/>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46"/>
  </p:normalViewPr>
  <p:slideViewPr>
    <p:cSldViewPr snapToGrid="0">
      <p:cViewPr varScale="1">
        <p:scale>
          <a:sx n="108" d="100"/>
          <a:sy n="108" d="100"/>
        </p:scale>
        <p:origin x="736" y="19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17F4B4-D7CF-4296-B49F-461C25B27036}" type="datetimeFigureOut">
              <a:rPr kumimoji="1" lang="ja-JP" altLang="en-US" smtClean="0"/>
              <a:t>2023/8/31</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0FEF47-D75E-42EB-AD8C-5C23ECC91327}" type="slidenum">
              <a:rPr kumimoji="1" lang="ja-JP" altLang="en-US" smtClean="0"/>
              <a:t>‹#›</a:t>
            </a:fld>
            <a:endParaRPr kumimoji="1" lang="ja-JP" altLang="en-US"/>
          </a:p>
        </p:txBody>
      </p:sp>
    </p:spTree>
    <p:extLst>
      <p:ext uri="{BB962C8B-B14F-4D97-AF65-F5344CB8AC3E}">
        <p14:creationId xmlns:p14="http://schemas.microsoft.com/office/powerpoint/2010/main" val="305201202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1" name="Google Shape;271;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6"/>
            <a:ext cx="103632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マスター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ja-JP"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ja-JP" altLang="en-US"/>
          </a:p>
        </p:txBody>
      </p:sp>
      <p:sp>
        <p:nvSpPr>
          <p:cNvPr id="6" name="Rectangle 6"/>
          <p:cNvSpPr>
            <a:spLocks noGrp="1" noChangeArrowheads="1"/>
          </p:cNvSpPr>
          <p:nvPr>
            <p:ph type="sldNum" sz="quarter" idx="12"/>
          </p:nvPr>
        </p:nvSpPr>
        <p:spPr>
          <a:ln/>
        </p:spPr>
        <p:txBody>
          <a:bodyPr/>
          <a:lstStyle>
            <a:lvl1pPr>
              <a:defRPr/>
            </a:lvl1pPr>
          </a:lstStyle>
          <a:p>
            <a:fld id="{6B347487-B795-4D1F-876D-2E0D4B18490C}" type="slidenum">
              <a:rPr lang="en-US" altLang="ja-JP"/>
              <a:pPr/>
              <a:t>‹#›</a:t>
            </a:fld>
            <a:endParaRPr lang="en-US" altLang="ja-JP" dirty="0"/>
          </a:p>
        </p:txBody>
      </p:sp>
    </p:spTree>
    <p:extLst>
      <p:ext uri="{BB962C8B-B14F-4D97-AF65-F5344CB8AC3E}">
        <p14:creationId xmlns:p14="http://schemas.microsoft.com/office/powerpoint/2010/main" val="27352318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ja-JP"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ja-JP" altLang="en-US"/>
          </a:p>
        </p:txBody>
      </p:sp>
      <p:sp>
        <p:nvSpPr>
          <p:cNvPr id="6" name="Rectangle 6"/>
          <p:cNvSpPr>
            <a:spLocks noGrp="1" noChangeArrowheads="1"/>
          </p:cNvSpPr>
          <p:nvPr>
            <p:ph type="sldNum" sz="quarter" idx="12"/>
          </p:nvPr>
        </p:nvSpPr>
        <p:spPr>
          <a:ln/>
        </p:spPr>
        <p:txBody>
          <a:bodyPr/>
          <a:lstStyle>
            <a:lvl1pPr>
              <a:defRPr/>
            </a:lvl1pPr>
          </a:lstStyle>
          <a:p>
            <a:fld id="{AE2F6894-0F83-464D-840F-6FC9A8CDEB62}" type="slidenum">
              <a:rPr lang="en-US" altLang="ja-JP"/>
              <a:pPr/>
              <a:t>‹#›</a:t>
            </a:fld>
            <a:endParaRPr lang="en-US" altLang="ja-JP" dirty="0"/>
          </a:p>
        </p:txBody>
      </p:sp>
    </p:spTree>
    <p:extLst>
      <p:ext uri="{BB962C8B-B14F-4D97-AF65-F5344CB8AC3E}">
        <p14:creationId xmlns:p14="http://schemas.microsoft.com/office/powerpoint/2010/main" val="7421138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39"/>
            <a:ext cx="27432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09600" y="274639"/>
            <a:ext cx="80264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ja-JP"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ja-JP" altLang="en-US"/>
          </a:p>
        </p:txBody>
      </p:sp>
      <p:sp>
        <p:nvSpPr>
          <p:cNvPr id="6" name="Rectangle 6"/>
          <p:cNvSpPr>
            <a:spLocks noGrp="1" noChangeArrowheads="1"/>
          </p:cNvSpPr>
          <p:nvPr>
            <p:ph type="sldNum" sz="quarter" idx="12"/>
          </p:nvPr>
        </p:nvSpPr>
        <p:spPr>
          <a:ln/>
        </p:spPr>
        <p:txBody>
          <a:bodyPr/>
          <a:lstStyle>
            <a:lvl1pPr>
              <a:defRPr/>
            </a:lvl1pPr>
          </a:lstStyle>
          <a:p>
            <a:fld id="{48424944-A416-4A56-AF5C-3085108C6A45}" type="slidenum">
              <a:rPr lang="en-US" altLang="ja-JP"/>
              <a:pPr/>
              <a:t>‹#›</a:t>
            </a:fld>
            <a:endParaRPr lang="en-US" altLang="ja-JP" dirty="0"/>
          </a:p>
        </p:txBody>
      </p:sp>
    </p:spTree>
    <p:extLst>
      <p:ext uri="{BB962C8B-B14F-4D97-AF65-F5344CB8AC3E}">
        <p14:creationId xmlns:p14="http://schemas.microsoft.com/office/powerpoint/2010/main" val="4786209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8"/>
            <a:ext cx="103632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ja-JP" altLang="en-US"/>
              <a:t>マスター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fld id="{2FC9C505-2CE3-4C03-B46C-B9E998DCE8B7}" type="datetime1">
              <a:rPr lang="ja-JP" altLang="en-US" smtClean="0"/>
              <a:t>2023/8/31</a:t>
            </a:fld>
            <a:endParaRPr lang="ja-JP"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ja-JP" altLang="en-US"/>
          </a:p>
        </p:txBody>
      </p:sp>
      <p:sp>
        <p:nvSpPr>
          <p:cNvPr id="6" name="Rectangle 6"/>
          <p:cNvSpPr>
            <a:spLocks noGrp="1" noChangeArrowheads="1"/>
          </p:cNvSpPr>
          <p:nvPr>
            <p:ph type="sldNum" sz="quarter" idx="12"/>
          </p:nvPr>
        </p:nvSpPr>
        <p:spPr>
          <a:ln/>
        </p:spPr>
        <p:txBody>
          <a:bodyPr/>
          <a:lstStyle>
            <a:lvl1pPr>
              <a:defRPr/>
            </a:lvl1pPr>
          </a:lstStyle>
          <a:p>
            <a:fld id="{6B347487-B795-4D1F-876D-2E0D4B18490C}" type="slidenum">
              <a:rPr lang="en-US" altLang="ja-JP"/>
              <a:pPr/>
              <a:t>‹#›</a:t>
            </a:fld>
            <a:endParaRPr lang="en-US" altLang="ja-JP" dirty="0"/>
          </a:p>
        </p:txBody>
      </p:sp>
    </p:spTree>
    <p:extLst>
      <p:ext uri="{BB962C8B-B14F-4D97-AF65-F5344CB8AC3E}">
        <p14:creationId xmlns:p14="http://schemas.microsoft.com/office/powerpoint/2010/main" val="30316265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fld id="{C44F3C0F-794E-4B6B-AA08-A0F21DE93E32}" type="datetime1">
              <a:rPr lang="ja-JP" altLang="en-US" smtClean="0"/>
              <a:t>2023/8/31</a:t>
            </a:fld>
            <a:endParaRPr lang="ja-JP"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ja-JP" altLang="en-US"/>
          </a:p>
        </p:txBody>
      </p:sp>
      <p:sp>
        <p:nvSpPr>
          <p:cNvPr id="6" name="Rectangle 6"/>
          <p:cNvSpPr>
            <a:spLocks noGrp="1" noChangeArrowheads="1"/>
          </p:cNvSpPr>
          <p:nvPr>
            <p:ph type="sldNum" sz="quarter" idx="12"/>
          </p:nvPr>
        </p:nvSpPr>
        <p:spPr>
          <a:ln/>
        </p:spPr>
        <p:txBody>
          <a:bodyPr/>
          <a:lstStyle>
            <a:lvl1pPr>
              <a:defRPr/>
            </a:lvl1pPr>
          </a:lstStyle>
          <a:p>
            <a:fld id="{79652B34-E2B1-4F5D-8FE7-2BB64E2A32AC}" type="slidenum">
              <a:rPr lang="en-US" altLang="ja-JP"/>
              <a:pPr/>
              <a:t>‹#›</a:t>
            </a:fld>
            <a:endParaRPr lang="en-US" altLang="ja-JP" dirty="0"/>
          </a:p>
        </p:txBody>
      </p:sp>
    </p:spTree>
    <p:extLst>
      <p:ext uri="{BB962C8B-B14F-4D97-AF65-F5344CB8AC3E}">
        <p14:creationId xmlns:p14="http://schemas.microsoft.com/office/powerpoint/2010/main" val="13019106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3"/>
            <a:ext cx="10363200" cy="1362075"/>
          </a:xfrm>
        </p:spPr>
        <p:txBody>
          <a:bodyPr anchor="t"/>
          <a:lstStyle>
            <a:lvl1pPr algn="l">
              <a:defRPr sz="3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ja-JP" altLang="en-US"/>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fld id="{6FBE8458-3B60-44D2-A3D3-438B219CDC16}" type="datetime1">
              <a:rPr lang="ja-JP" altLang="en-US" smtClean="0"/>
              <a:t>2023/8/31</a:t>
            </a:fld>
            <a:endParaRPr lang="ja-JP"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ja-JP" altLang="en-US"/>
          </a:p>
        </p:txBody>
      </p:sp>
      <p:sp>
        <p:nvSpPr>
          <p:cNvPr id="6" name="Rectangle 6"/>
          <p:cNvSpPr>
            <a:spLocks noGrp="1" noChangeArrowheads="1"/>
          </p:cNvSpPr>
          <p:nvPr>
            <p:ph type="sldNum" sz="quarter" idx="12"/>
          </p:nvPr>
        </p:nvSpPr>
        <p:spPr>
          <a:ln/>
        </p:spPr>
        <p:txBody>
          <a:bodyPr/>
          <a:lstStyle>
            <a:lvl1pPr>
              <a:defRPr/>
            </a:lvl1pPr>
          </a:lstStyle>
          <a:p>
            <a:fld id="{0D6E4BFE-283E-48CD-A773-C5BA72A1B7F2}" type="slidenum">
              <a:rPr lang="en-US" altLang="ja-JP"/>
              <a:pPr/>
              <a:t>‹#›</a:t>
            </a:fld>
            <a:endParaRPr lang="en-US" altLang="ja-JP" dirty="0"/>
          </a:p>
        </p:txBody>
      </p:sp>
    </p:spTree>
    <p:extLst>
      <p:ext uri="{BB962C8B-B14F-4D97-AF65-F5344CB8AC3E}">
        <p14:creationId xmlns:p14="http://schemas.microsoft.com/office/powerpoint/2010/main" val="29001912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fld id="{9741FD5D-C4D3-43D3-893C-3C7AE8FE2B83}" type="datetime1">
              <a:rPr lang="ja-JP" altLang="en-US" smtClean="0"/>
              <a:t>2023/8/31</a:t>
            </a:fld>
            <a:endParaRPr lang="ja-JP"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ja-JP" altLang="en-US"/>
          </a:p>
        </p:txBody>
      </p:sp>
      <p:sp>
        <p:nvSpPr>
          <p:cNvPr id="7" name="Rectangle 6"/>
          <p:cNvSpPr>
            <a:spLocks noGrp="1" noChangeArrowheads="1"/>
          </p:cNvSpPr>
          <p:nvPr>
            <p:ph type="sldNum" sz="quarter" idx="12"/>
          </p:nvPr>
        </p:nvSpPr>
        <p:spPr>
          <a:ln/>
        </p:spPr>
        <p:txBody>
          <a:bodyPr/>
          <a:lstStyle>
            <a:lvl1pPr>
              <a:defRPr/>
            </a:lvl1pPr>
          </a:lstStyle>
          <a:p>
            <a:fld id="{2B84FE14-59BF-48BB-9C98-F20D7E8C3569}" type="slidenum">
              <a:rPr lang="en-US" altLang="ja-JP"/>
              <a:pPr/>
              <a:t>‹#›</a:t>
            </a:fld>
            <a:endParaRPr lang="en-US" altLang="ja-JP" dirty="0"/>
          </a:p>
        </p:txBody>
      </p:sp>
    </p:spTree>
    <p:extLst>
      <p:ext uri="{BB962C8B-B14F-4D97-AF65-F5344CB8AC3E}">
        <p14:creationId xmlns:p14="http://schemas.microsoft.com/office/powerpoint/2010/main" val="37545604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fld id="{D06CDA89-7D96-4CC5-8718-F7CDF39D56D7}" type="datetime1">
              <a:rPr lang="ja-JP" altLang="en-US" smtClean="0"/>
              <a:t>2023/8/31</a:t>
            </a:fld>
            <a:endParaRPr lang="ja-JP"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ja-JP" altLang="en-US"/>
          </a:p>
        </p:txBody>
      </p:sp>
      <p:sp>
        <p:nvSpPr>
          <p:cNvPr id="9" name="Rectangle 6"/>
          <p:cNvSpPr>
            <a:spLocks noGrp="1" noChangeArrowheads="1"/>
          </p:cNvSpPr>
          <p:nvPr>
            <p:ph type="sldNum" sz="quarter" idx="12"/>
          </p:nvPr>
        </p:nvSpPr>
        <p:spPr>
          <a:ln/>
        </p:spPr>
        <p:txBody>
          <a:bodyPr/>
          <a:lstStyle>
            <a:lvl1pPr>
              <a:defRPr/>
            </a:lvl1pPr>
          </a:lstStyle>
          <a:p>
            <a:fld id="{85B913BB-57C0-442E-84C5-961BCD8BAC52}" type="slidenum">
              <a:rPr lang="en-US" altLang="ja-JP"/>
              <a:pPr/>
              <a:t>‹#›</a:t>
            </a:fld>
            <a:endParaRPr lang="en-US" altLang="ja-JP" dirty="0"/>
          </a:p>
        </p:txBody>
      </p:sp>
    </p:spTree>
    <p:extLst>
      <p:ext uri="{BB962C8B-B14F-4D97-AF65-F5344CB8AC3E}">
        <p14:creationId xmlns:p14="http://schemas.microsoft.com/office/powerpoint/2010/main" val="6877000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fld id="{1A161D95-64B6-4FD1-B847-B012B82860A1}" type="datetime1">
              <a:rPr lang="ja-JP" altLang="en-US" smtClean="0"/>
              <a:t>2023/8/31</a:t>
            </a:fld>
            <a:endParaRPr lang="ja-JP"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ja-JP" altLang="en-US"/>
          </a:p>
        </p:txBody>
      </p:sp>
      <p:sp>
        <p:nvSpPr>
          <p:cNvPr id="5" name="Rectangle 6"/>
          <p:cNvSpPr>
            <a:spLocks noGrp="1" noChangeArrowheads="1"/>
          </p:cNvSpPr>
          <p:nvPr>
            <p:ph type="sldNum" sz="quarter" idx="12"/>
          </p:nvPr>
        </p:nvSpPr>
        <p:spPr>
          <a:ln/>
        </p:spPr>
        <p:txBody>
          <a:bodyPr/>
          <a:lstStyle>
            <a:lvl1pPr>
              <a:defRPr/>
            </a:lvl1pPr>
          </a:lstStyle>
          <a:p>
            <a:fld id="{E983D44F-B27D-4363-889B-A0EAD514A113}" type="slidenum">
              <a:rPr lang="en-US" altLang="ja-JP"/>
              <a:pPr/>
              <a:t>‹#›</a:t>
            </a:fld>
            <a:endParaRPr lang="en-US" altLang="ja-JP" dirty="0"/>
          </a:p>
        </p:txBody>
      </p:sp>
    </p:spTree>
    <p:extLst>
      <p:ext uri="{BB962C8B-B14F-4D97-AF65-F5344CB8AC3E}">
        <p14:creationId xmlns:p14="http://schemas.microsoft.com/office/powerpoint/2010/main" val="23031525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2554CFC9-57FC-4332-81A1-8575E6237709}" type="datetime1">
              <a:rPr lang="ja-JP" altLang="en-US" smtClean="0"/>
              <a:t>2023/8/31</a:t>
            </a:fld>
            <a:endParaRPr lang="ja-JP"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ja-JP" altLang="en-US"/>
          </a:p>
        </p:txBody>
      </p:sp>
      <p:sp>
        <p:nvSpPr>
          <p:cNvPr id="4" name="Rectangle 6"/>
          <p:cNvSpPr>
            <a:spLocks noGrp="1" noChangeArrowheads="1"/>
          </p:cNvSpPr>
          <p:nvPr>
            <p:ph type="sldNum" sz="quarter" idx="12"/>
          </p:nvPr>
        </p:nvSpPr>
        <p:spPr>
          <a:ln/>
        </p:spPr>
        <p:txBody>
          <a:bodyPr/>
          <a:lstStyle>
            <a:lvl1pPr>
              <a:defRPr/>
            </a:lvl1pPr>
          </a:lstStyle>
          <a:p>
            <a:fld id="{2F4C1811-0769-4401-B0F3-66819BD0F718}" type="slidenum">
              <a:rPr lang="en-US" altLang="ja-JP"/>
              <a:pPr/>
              <a:t>‹#›</a:t>
            </a:fld>
            <a:endParaRPr lang="en-US" altLang="ja-JP" dirty="0"/>
          </a:p>
        </p:txBody>
      </p:sp>
    </p:spTree>
    <p:extLst>
      <p:ext uri="{BB962C8B-B14F-4D97-AF65-F5344CB8AC3E}">
        <p14:creationId xmlns:p14="http://schemas.microsoft.com/office/powerpoint/2010/main" val="21912317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2" y="273050"/>
            <a:ext cx="4011084" cy="1162050"/>
          </a:xfrm>
        </p:spPr>
        <p:txBody>
          <a:bodyPr anchor="b"/>
          <a:lstStyle>
            <a:lvl1pPr algn="l">
              <a:defRPr sz="1500" b="1"/>
            </a:lvl1pPr>
          </a:lstStyle>
          <a:p>
            <a:r>
              <a:rPr lang="ja-JP" altLang="en-US"/>
              <a:t>マスター タイトルの書式設定</a:t>
            </a:r>
          </a:p>
        </p:txBody>
      </p:sp>
      <p:sp>
        <p:nvSpPr>
          <p:cNvPr id="3" name="コンテンツ プレースホルダー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fld id="{13C75215-96BC-4A3B-8E7B-2BAF471A7128}" type="datetime1">
              <a:rPr lang="ja-JP" altLang="en-US" smtClean="0"/>
              <a:t>2023/8/31</a:t>
            </a:fld>
            <a:endParaRPr lang="ja-JP"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ja-JP" altLang="en-US"/>
          </a:p>
        </p:txBody>
      </p:sp>
      <p:sp>
        <p:nvSpPr>
          <p:cNvPr id="7" name="Rectangle 6"/>
          <p:cNvSpPr>
            <a:spLocks noGrp="1" noChangeArrowheads="1"/>
          </p:cNvSpPr>
          <p:nvPr>
            <p:ph type="sldNum" sz="quarter" idx="12"/>
          </p:nvPr>
        </p:nvSpPr>
        <p:spPr>
          <a:ln/>
        </p:spPr>
        <p:txBody>
          <a:bodyPr/>
          <a:lstStyle>
            <a:lvl1pPr>
              <a:defRPr/>
            </a:lvl1pPr>
          </a:lstStyle>
          <a:p>
            <a:fld id="{B61FE816-F401-4141-BA9A-A9C0DC26FF30}" type="slidenum">
              <a:rPr lang="en-US" altLang="ja-JP"/>
              <a:pPr/>
              <a:t>‹#›</a:t>
            </a:fld>
            <a:endParaRPr lang="en-US" altLang="ja-JP" dirty="0"/>
          </a:p>
        </p:txBody>
      </p:sp>
    </p:spTree>
    <p:extLst>
      <p:ext uri="{BB962C8B-B14F-4D97-AF65-F5344CB8AC3E}">
        <p14:creationId xmlns:p14="http://schemas.microsoft.com/office/powerpoint/2010/main" val="36481330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ja-JP"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ja-JP" altLang="en-US"/>
          </a:p>
        </p:txBody>
      </p:sp>
      <p:sp>
        <p:nvSpPr>
          <p:cNvPr id="6" name="Rectangle 6"/>
          <p:cNvSpPr>
            <a:spLocks noGrp="1" noChangeArrowheads="1"/>
          </p:cNvSpPr>
          <p:nvPr>
            <p:ph type="sldNum" sz="quarter" idx="12"/>
          </p:nvPr>
        </p:nvSpPr>
        <p:spPr>
          <a:ln/>
        </p:spPr>
        <p:txBody>
          <a:bodyPr/>
          <a:lstStyle>
            <a:lvl1pPr>
              <a:defRPr/>
            </a:lvl1pPr>
          </a:lstStyle>
          <a:p>
            <a:fld id="{79652B34-E2B1-4F5D-8FE7-2BB64E2A32AC}" type="slidenum">
              <a:rPr lang="en-US" altLang="ja-JP"/>
              <a:pPr/>
              <a:t>‹#›</a:t>
            </a:fld>
            <a:endParaRPr lang="en-US" altLang="ja-JP" dirty="0"/>
          </a:p>
        </p:txBody>
      </p:sp>
    </p:spTree>
    <p:extLst>
      <p:ext uri="{BB962C8B-B14F-4D97-AF65-F5344CB8AC3E}">
        <p14:creationId xmlns:p14="http://schemas.microsoft.com/office/powerpoint/2010/main" val="7812241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1500" b="1"/>
            </a:lvl1pPr>
          </a:lstStyle>
          <a:p>
            <a:r>
              <a:rPr lang="ja-JP" altLang="en-US"/>
              <a:t>マスター タイトルの書式設定</a:t>
            </a:r>
          </a:p>
        </p:txBody>
      </p:sp>
      <p:sp>
        <p:nvSpPr>
          <p:cNvPr id="3" name="図プレースホルダー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ja-JP" altLang="en-US" noProof="0"/>
              <a:t>アイコンをクリックして図を追加</a:t>
            </a:r>
          </a:p>
        </p:txBody>
      </p:sp>
      <p:sp>
        <p:nvSpPr>
          <p:cNvPr id="4" name="テキスト プレースホルダー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fld id="{0D139B11-3EF7-4F59-9C1C-D23873FC447E}" type="datetime1">
              <a:rPr lang="ja-JP" altLang="en-US" smtClean="0"/>
              <a:t>2023/8/31</a:t>
            </a:fld>
            <a:endParaRPr lang="ja-JP"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ja-JP" altLang="en-US"/>
          </a:p>
        </p:txBody>
      </p:sp>
      <p:sp>
        <p:nvSpPr>
          <p:cNvPr id="7" name="Rectangle 6"/>
          <p:cNvSpPr>
            <a:spLocks noGrp="1" noChangeArrowheads="1"/>
          </p:cNvSpPr>
          <p:nvPr>
            <p:ph type="sldNum" sz="quarter" idx="12"/>
          </p:nvPr>
        </p:nvSpPr>
        <p:spPr>
          <a:ln/>
        </p:spPr>
        <p:txBody>
          <a:bodyPr/>
          <a:lstStyle>
            <a:lvl1pPr>
              <a:defRPr/>
            </a:lvl1pPr>
          </a:lstStyle>
          <a:p>
            <a:fld id="{DBE5643A-9816-4C73-944D-D1B9AD12F922}" type="slidenum">
              <a:rPr lang="en-US" altLang="ja-JP"/>
              <a:pPr/>
              <a:t>‹#›</a:t>
            </a:fld>
            <a:endParaRPr lang="en-US" altLang="ja-JP" dirty="0"/>
          </a:p>
        </p:txBody>
      </p:sp>
    </p:spTree>
    <p:extLst>
      <p:ext uri="{BB962C8B-B14F-4D97-AF65-F5344CB8AC3E}">
        <p14:creationId xmlns:p14="http://schemas.microsoft.com/office/powerpoint/2010/main" val="11523579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fld id="{A382890B-DCB8-4163-AD24-374E2D180A38}" type="datetime1">
              <a:rPr lang="ja-JP" altLang="en-US" smtClean="0"/>
              <a:t>2023/8/31</a:t>
            </a:fld>
            <a:endParaRPr lang="ja-JP"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ja-JP" altLang="en-US"/>
          </a:p>
        </p:txBody>
      </p:sp>
      <p:sp>
        <p:nvSpPr>
          <p:cNvPr id="6" name="Rectangle 6"/>
          <p:cNvSpPr>
            <a:spLocks noGrp="1" noChangeArrowheads="1"/>
          </p:cNvSpPr>
          <p:nvPr>
            <p:ph type="sldNum" sz="quarter" idx="12"/>
          </p:nvPr>
        </p:nvSpPr>
        <p:spPr>
          <a:ln/>
        </p:spPr>
        <p:txBody>
          <a:bodyPr/>
          <a:lstStyle>
            <a:lvl1pPr>
              <a:defRPr/>
            </a:lvl1pPr>
          </a:lstStyle>
          <a:p>
            <a:fld id="{AE2F6894-0F83-464D-840F-6FC9A8CDEB62}" type="slidenum">
              <a:rPr lang="en-US" altLang="ja-JP"/>
              <a:pPr/>
              <a:t>‹#›</a:t>
            </a:fld>
            <a:endParaRPr lang="en-US" altLang="ja-JP" dirty="0"/>
          </a:p>
        </p:txBody>
      </p:sp>
    </p:spTree>
    <p:extLst>
      <p:ext uri="{BB962C8B-B14F-4D97-AF65-F5344CB8AC3E}">
        <p14:creationId xmlns:p14="http://schemas.microsoft.com/office/powerpoint/2010/main" val="11271045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41"/>
            <a:ext cx="27432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09600" y="274641"/>
            <a:ext cx="80264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fld id="{3C83FCB1-AD42-41BF-9BA7-CA68CCA856B9}" type="datetime1">
              <a:rPr lang="ja-JP" altLang="en-US" smtClean="0"/>
              <a:t>2023/8/31</a:t>
            </a:fld>
            <a:endParaRPr lang="ja-JP"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ja-JP" altLang="en-US"/>
          </a:p>
        </p:txBody>
      </p:sp>
      <p:sp>
        <p:nvSpPr>
          <p:cNvPr id="6" name="Rectangle 6"/>
          <p:cNvSpPr>
            <a:spLocks noGrp="1" noChangeArrowheads="1"/>
          </p:cNvSpPr>
          <p:nvPr>
            <p:ph type="sldNum" sz="quarter" idx="12"/>
          </p:nvPr>
        </p:nvSpPr>
        <p:spPr>
          <a:ln/>
        </p:spPr>
        <p:txBody>
          <a:bodyPr/>
          <a:lstStyle>
            <a:lvl1pPr>
              <a:defRPr/>
            </a:lvl1pPr>
          </a:lstStyle>
          <a:p>
            <a:fld id="{48424944-A416-4A56-AF5C-3085108C6A45}" type="slidenum">
              <a:rPr lang="en-US" altLang="ja-JP"/>
              <a:pPr/>
              <a:t>‹#›</a:t>
            </a:fld>
            <a:endParaRPr lang="en-US" altLang="ja-JP" dirty="0"/>
          </a:p>
        </p:txBody>
      </p:sp>
    </p:spTree>
    <p:extLst>
      <p:ext uri="{BB962C8B-B14F-4D97-AF65-F5344CB8AC3E}">
        <p14:creationId xmlns:p14="http://schemas.microsoft.com/office/powerpoint/2010/main" val="21324905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8/31/23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947719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8/31/23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6483735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C764DE79-268F-4C1A-8933-263129D2AF90}" type="datetimeFigureOut">
              <a:rPr lang="en-US" dirty="0"/>
              <a:t>8/31/23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7121123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8/31/23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8955635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8/31/23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9986681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8/31/23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3522514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8/31/23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471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1"/>
            <a:ext cx="103632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ja-JP"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ja-JP" altLang="en-US"/>
          </a:p>
        </p:txBody>
      </p:sp>
      <p:sp>
        <p:nvSpPr>
          <p:cNvPr id="6" name="Rectangle 6"/>
          <p:cNvSpPr>
            <a:spLocks noGrp="1" noChangeArrowheads="1"/>
          </p:cNvSpPr>
          <p:nvPr>
            <p:ph type="sldNum" sz="quarter" idx="12"/>
          </p:nvPr>
        </p:nvSpPr>
        <p:spPr>
          <a:ln/>
        </p:spPr>
        <p:txBody>
          <a:bodyPr/>
          <a:lstStyle>
            <a:lvl1pPr>
              <a:defRPr/>
            </a:lvl1pPr>
          </a:lstStyle>
          <a:p>
            <a:fld id="{0D6E4BFE-283E-48CD-A773-C5BA72A1B7F2}" type="slidenum">
              <a:rPr lang="en-US" altLang="ja-JP"/>
              <a:pPr/>
              <a:t>‹#›</a:t>
            </a:fld>
            <a:endParaRPr lang="en-US" altLang="ja-JP" dirty="0"/>
          </a:p>
        </p:txBody>
      </p:sp>
    </p:spTree>
    <p:extLst>
      <p:ext uri="{BB962C8B-B14F-4D97-AF65-F5344CB8AC3E}">
        <p14:creationId xmlns:p14="http://schemas.microsoft.com/office/powerpoint/2010/main" val="37900648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764DE79-268F-4C1A-8933-263129D2AF90}" type="datetimeFigureOut">
              <a:rPr lang="en-US" dirty="0"/>
              <a:t>8/31/23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7419537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764DE79-268F-4C1A-8933-263129D2AF90}" type="datetimeFigureOut">
              <a:rPr lang="en-US" dirty="0"/>
              <a:t>8/31/23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031393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8/31/23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713246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8/31/23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6670991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タイトル" type="title">
  <p:cSld name="タイトル">
    <p:spTree>
      <p:nvGrpSpPr>
        <p:cNvPr id="1" name="Shape 9"/>
        <p:cNvGrpSpPr/>
        <p:nvPr/>
      </p:nvGrpSpPr>
      <p:grpSpPr>
        <a:xfrm>
          <a:off x="0" y="0"/>
          <a:ext cx="0" cy="0"/>
          <a:chOff x="0" y="0"/>
          <a:chExt cx="0" cy="0"/>
        </a:xfrm>
      </p:grpSpPr>
      <p:sp>
        <p:nvSpPr>
          <p:cNvPr id="10" name="Google Shape;10;p16"/>
          <p:cNvSpPr txBox="1">
            <a:spLocks noGrp="1"/>
          </p:cNvSpPr>
          <p:nvPr>
            <p:ph type="body" idx="1"/>
          </p:nvPr>
        </p:nvSpPr>
        <p:spPr>
          <a:xfrm>
            <a:off x="600670" y="5929931"/>
            <a:ext cx="10985502" cy="318490"/>
          </a:xfrm>
          <a:prstGeom prst="rect">
            <a:avLst/>
          </a:prstGeom>
          <a:noFill/>
          <a:ln>
            <a:noFill/>
          </a:ln>
        </p:spPr>
        <p:txBody>
          <a:bodyPr spcFirstLastPara="1" wrap="square" lIns="45700" tIns="45700" rIns="45700" bIns="45700" anchor="t" anchorCtr="0">
            <a:normAutofit/>
          </a:bodyPr>
          <a:lstStyle>
            <a:lvl1pPr marL="228600" lvl="0" indent="-114300" algn="l">
              <a:lnSpc>
                <a:spcPct val="100000"/>
              </a:lnSpc>
              <a:spcBef>
                <a:spcPts val="0"/>
              </a:spcBef>
              <a:spcAft>
                <a:spcPts val="0"/>
              </a:spcAft>
              <a:buClr>
                <a:srgbClr val="000000"/>
              </a:buClr>
              <a:buSzPts val="3600"/>
              <a:buFont typeface="Arial"/>
              <a:buNone/>
              <a:defRPr sz="1800">
                <a:latin typeface="Arial"/>
                <a:ea typeface="Arial"/>
                <a:cs typeface="Arial"/>
                <a:sym typeface="Arial"/>
              </a:defRPr>
            </a:lvl1pPr>
            <a:lvl2pPr marL="457200" lvl="1" indent="-184595" algn="l">
              <a:lnSpc>
                <a:spcPct val="90000"/>
              </a:lnSpc>
              <a:spcBef>
                <a:spcPts val="2250"/>
              </a:spcBef>
              <a:spcAft>
                <a:spcPts val="0"/>
              </a:spcAft>
              <a:buClr>
                <a:srgbClr val="000000"/>
              </a:buClr>
              <a:buSzPts val="2214"/>
              <a:buChar char="•"/>
              <a:defRPr/>
            </a:lvl2pPr>
            <a:lvl3pPr marL="685800" lvl="2" indent="-184595" algn="l">
              <a:lnSpc>
                <a:spcPct val="90000"/>
              </a:lnSpc>
              <a:spcBef>
                <a:spcPts val="2250"/>
              </a:spcBef>
              <a:spcAft>
                <a:spcPts val="0"/>
              </a:spcAft>
              <a:buClr>
                <a:srgbClr val="000000"/>
              </a:buClr>
              <a:buSzPts val="2214"/>
              <a:buChar char="•"/>
              <a:defRPr/>
            </a:lvl3pPr>
            <a:lvl4pPr marL="914400" lvl="3" indent="-184595" algn="l">
              <a:lnSpc>
                <a:spcPct val="90000"/>
              </a:lnSpc>
              <a:spcBef>
                <a:spcPts val="2250"/>
              </a:spcBef>
              <a:spcAft>
                <a:spcPts val="0"/>
              </a:spcAft>
              <a:buClr>
                <a:srgbClr val="000000"/>
              </a:buClr>
              <a:buSzPts val="2214"/>
              <a:buChar char="•"/>
              <a:defRPr/>
            </a:lvl4pPr>
            <a:lvl5pPr marL="1143000" lvl="4" indent="-184595" algn="l">
              <a:lnSpc>
                <a:spcPct val="90000"/>
              </a:lnSpc>
              <a:spcBef>
                <a:spcPts val="2250"/>
              </a:spcBef>
              <a:spcAft>
                <a:spcPts val="0"/>
              </a:spcAft>
              <a:buClr>
                <a:srgbClr val="000000"/>
              </a:buClr>
              <a:buSzPts val="2214"/>
              <a:buChar char="•"/>
              <a:defRPr/>
            </a:lvl5pPr>
            <a:lvl6pPr marL="1371600" lvl="5" indent="-184595" algn="l">
              <a:lnSpc>
                <a:spcPct val="90000"/>
              </a:lnSpc>
              <a:spcBef>
                <a:spcPts val="2250"/>
              </a:spcBef>
              <a:spcAft>
                <a:spcPts val="0"/>
              </a:spcAft>
              <a:buClr>
                <a:srgbClr val="000000"/>
              </a:buClr>
              <a:buSzPts val="2214"/>
              <a:buChar char="•"/>
              <a:defRPr/>
            </a:lvl6pPr>
            <a:lvl7pPr marL="1600200" lvl="6" indent="-184595" algn="l">
              <a:lnSpc>
                <a:spcPct val="90000"/>
              </a:lnSpc>
              <a:spcBef>
                <a:spcPts val="2250"/>
              </a:spcBef>
              <a:spcAft>
                <a:spcPts val="0"/>
              </a:spcAft>
              <a:buClr>
                <a:srgbClr val="000000"/>
              </a:buClr>
              <a:buSzPts val="2214"/>
              <a:buChar char="•"/>
              <a:defRPr/>
            </a:lvl7pPr>
            <a:lvl8pPr marL="1828800" lvl="7" indent="-184595" algn="l">
              <a:lnSpc>
                <a:spcPct val="90000"/>
              </a:lnSpc>
              <a:spcBef>
                <a:spcPts val="2250"/>
              </a:spcBef>
              <a:spcAft>
                <a:spcPts val="0"/>
              </a:spcAft>
              <a:buClr>
                <a:srgbClr val="000000"/>
              </a:buClr>
              <a:buSzPts val="2214"/>
              <a:buChar char="•"/>
              <a:defRPr/>
            </a:lvl8pPr>
            <a:lvl9pPr marL="2057400" lvl="8" indent="-184595" algn="l">
              <a:lnSpc>
                <a:spcPct val="90000"/>
              </a:lnSpc>
              <a:spcBef>
                <a:spcPts val="2250"/>
              </a:spcBef>
              <a:spcAft>
                <a:spcPts val="0"/>
              </a:spcAft>
              <a:buClr>
                <a:srgbClr val="000000"/>
              </a:buClr>
              <a:buSzPts val="2214"/>
              <a:buChar char="•"/>
              <a:defRPr/>
            </a:lvl9pPr>
          </a:lstStyle>
          <a:p>
            <a:endParaRPr/>
          </a:p>
        </p:txBody>
      </p:sp>
      <p:sp>
        <p:nvSpPr>
          <p:cNvPr id="11" name="Google Shape;11;p16"/>
          <p:cNvSpPr txBox="1">
            <a:spLocks noGrp="1"/>
          </p:cNvSpPr>
          <p:nvPr>
            <p:ph type="title"/>
          </p:nvPr>
        </p:nvSpPr>
        <p:spPr>
          <a:xfrm>
            <a:off x="603248" y="1287496"/>
            <a:ext cx="10985502" cy="2324101"/>
          </a:xfrm>
          <a:prstGeom prst="rect">
            <a:avLst/>
          </a:prstGeom>
          <a:noFill/>
          <a:ln>
            <a:noFill/>
          </a:ln>
        </p:spPr>
        <p:txBody>
          <a:bodyPr spcFirstLastPara="1" wrap="square" lIns="50800" tIns="50800" rIns="50800" bIns="50800" anchor="b" anchorCtr="0">
            <a:normAutofit/>
          </a:bodyPr>
          <a:lstStyle>
            <a:lvl1pPr lvl="0" algn="l">
              <a:lnSpc>
                <a:spcPct val="80000"/>
              </a:lnSpc>
              <a:spcBef>
                <a:spcPts val="0"/>
              </a:spcBef>
              <a:spcAft>
                <a:spcPts val="0"/>
              </a:spcAft>
              <a:buClr>
                <a:srgbClr val="000000"/>
              </a:buClr>
              <a:buSzPts val="11600"/>
              <a:buFont typeface="Arial"/>
              <a:buNone/>
              <a:defRPr sz="5800"/>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12" name="Google Shape;12;p16"/>
          <p:cNvSpPr txBox="1">
            <a:spLocks noGrp="1"/>
          </p:cNvSpPr>
          <p:nvPr>
            <p:ph type="body" idx="2"/>
          </p:nvPr>
        </p:nvSpPr>
        <p:spPr>
          <a:xfrm>
            <a:off x="600671" y="3611595"/>
            <a:ext cx="10985501" cy="952501"/>
          </a:xfrm>
          <a:prstGeom prst="rect">
            <a:avLst/>
          </a:prstGeom>
          <a:noFill/>
          <a:ln>
            <a:noFill/>
          </a:ln>
        </p:spPr>
        <p:txBody>
          <a:bodyPr spcFirstLastPara="1" wrap="square" lIns="50800" tIns="50800" rIns="50800" bIns="50800" anchor="t" anchorCtr="0">
            <a:normAutofit/>
          </a:bodyPr>
          <a:lstStyle>
            <a:lvl1pPr marL="228600" lvl="0" indent="-114300" algn="l">
              <a:lnSpc>
                <a:spcPct val="100000"/>
              </a:lnSpc>
              <a:spcBef>
                <a:spcPts val="0"/>
              </a:spcBef>
              <a:spcAft>
                <a:spcPts val="0"/>
              </a:spcAft>
              <a:buClr>
                <a:srgbClr val="000000"/>
              </a:buClr>
              <a:buSzPts val="5500"/>
              <a:buFont typeface="Arial"/>
              <a:buNone/>
              <a:defRPr sz="2750">
                <a:latin typeface="Arial"/>
                <a:ea typeface="Arial"/>
                <a:cs typeface="Arial"/>
                <a:sym typeface="Arial"/>
              </a:defRPr>
            </a:lvl1pPr>
            <a:lvl2pPr marL="457200" lvl="1" indent="-114300" algn="l">
              <a:lnSpc>
                <a:spcPct val="100000"/>
              </a:lnSpc>
              <a:spcBef>
                <a:spcPts val="0"/>
              </a:spcBef>
              <a:spcAft>
                <a:spcPts val="0"/>
              </a:spcAft>
              <a:buClr>
                <a:srgbClr val="000000"/>
              </a:buClr>
              <a:buSzPts val="5500"/>
              <a:buFont typeface="Arial"/>
              <a:buNone/>
              <a:defRPr sz="2750">
                <a:latin typeface="Arial"/>
                <a:ea typeface="Arial"/>
                <a:cs typeface="Arial"/>
                <a:sym typeface="Arial"/>
              </a:defRPr>
            </a:lvl2pPr>
            <a:lvl3pPr marL="685800" lvl="2" indent="-114300" algn="l">
              <a:lnSpc>
                <a:spcPct val="100000"/>
              </a:lnSpc>
              <a:spcBef>
                <a:spcPts val="0"/>
              </a:spcBef>
              <a:spcAft>
                <a:spcPts val="0"/>
              </a:spcAft>
              <a:buClr>
                <a:srgbClr val="000000"/>
              </a:buClr>
              <a:buSzPts val="5500"/>
              <a:buFont typeface="Arial"/>
              <a:buNone/>
              <a:defRPr sz="2750">
                <a:latin typeface="Arial"/>
                <a:ea typeface="Arial"/>
                <a:cs typeface="Arial"/>
                <a:sym typeface="Arial"/>
              </a:defRPr>
            </a:lvl3pPr>
            <a:lvl4pPr marL="914400" lvl="3" indent="-114300" algn="l">
              <a:lnSpc>
                <a:spcPct val="100000"/>
              </a:lnSpc>
              <a:spcBef>
                <a:spcPts val="0"/>
              </a:spcBef>
              <a:spcAft>
                <a:spcPts val="0"/>
              </a:spcAft>
              <a:buClr>
                <a:srgbClr val="000000"/>
              </a:buClr>
              <a:buSzPts val="5500"/>
              <a:buFont typeface="Arial"/>
              <a:buNone/>
              <a:defRPr sz="2750">
                <a:latin typeface="Arial"/>
                <a:ea typeface="Arial"/>
                <a:cs typeface="Arial"/>
                <a:sym typeface="Arial"/>
              </a:defRPr>
            </a:lvl4pPr>
            <a:lvl5pPr marL="1143000" lvl="4" indent="-114300" algn="l">
              <a:lnSpc>
                <a:spcPct val="100000"/>
              </a:lnSpc>
              <a:spcBef>
                <a:spcPts val="0"/>
              </a:spcBef>
              <a:spcAft>
                <a:spcPts val="0"/>
              </a:spcAft>
              <a:buClr>
                <a:srgbClr val="000000"/>
              </a:buClr>
              <a:buSzPts val="5500"/>
              <a:buFont typeface="Arial"/>
              <a:buNone/>
              <a:defRPr sz="2750">
                <a:latin typeface="Arial"/>
                <a:ea typeface="Arial"/>
                <a:cs typeface="Arial"/>
                <a:sym typeface="Arial"/>
              </a:defRPr>
            </a:lvl5pPr>
            <a:lvl6pPr marL="1371600" lvl="5" indent="-184595" algn="l">
              <a:lnSpc>
                <a:spcPct val="90000"/>
              </a:lnSpc>
              <a:spcBef>
                <a:spcPts val="2250"/>
              </a:spcBef>
              <a:spcAft>
                <a:spcPts val="0"/>
              </a:spcAft>
              <a:buClr>
                <a:srgbClr val="000000"/>
              </a:buClr>
              <a:buSzPts val="2214"/>
              <a:buChar char="•"/>
              <a:defRPr/>
            </a:lvl6pPr>
            <a:lvl7pPr marL="1600200" lvl="6" indent="-184595" algn="l">
              <a:lnSpc>
                <a:spcPct val="90000"/>
              </a:lnSpc>
              <a:spcBef>
                <a:spcPts val="2250"/>
              </a:spcBef>
              <a:spcAft>
                <a:spcPts val="0"/>
              </a:spcAft>
              <a:buClr>
                <a:srgbClr val="000000"/>
              </a:buClr>
              <a:buSzPts val="2214"/>
              <a:buChar char="•"/>
              <a:defRPr/>
            </a:lvl7pPr>
            <a:lvl8pPr marL="1828800" lvl="7" indent="-184595" algn="l">
              <a:lnSpc>
                <a:spcPct val="90000"/>
              </a:lnSpc>
              <a:spcBef>
                <a:spcPts val="2250"/>
              </a:spcBef>
              <a:spcAft>
                <a:spcPts val="0"/>
              </a:spcAft>
              <a:buClr>
                <a:srgbClr val="000000"/>
              </a:buClr>
              <a:buSzPts val="2214"/>
              <a:buChar char="•"/>
              <a:defRPr/>
            </a:lvl8pPr>
            <a:lvl9pPr marL="2057400" lvl="8" indent="-184595" algn="l">
              <a:lnSpc>
                <a:spcPct val="90000"/>
              </a:lnSpc>
              <a:spcBef>
                <a:spcPts val="2250"/>
              </a:spcBef>
              <a:spcAft>
                <a:spcPts val="0"/>
              </a:spcAft>
              <a:buClr>
                <a:srgbClr val="000000"/>
              </a:buClr>
              <a:buSzPts val="2214"/>
              <a:buChar char="•"/>
              <a:defRPr/>
            </a:lvl9pPr>
          </a:lstStyle>
          <a:p>
            <a:endParaRPr/>
          </a:p>
        </p:txBody>
      </p:sp>
      <p:sp>
        <p:nvSpPr>
          <p:cNvPr id="13" name="Google Shape;13;p16"/>
          <p:cNvSpPr txBox="1">
            <a:spLocks noGrp="1"/>
          </p:cNvSpPr>
          <p:nvPr>
            <p:ph type="sldNum" idx="12"/>
          </p:nvPr>
        </p:nvSpPr>
        <p:spPr>
          <a:xfrm>
            <a:off x="5989206" y="6348209"/>
            <a:ext cx="207341" cy="379591"/>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Arial"/>
              <a:buNone/>
              <a:defRPr sz="900">
                <a:solidFill>
                  <a:srgbClr val="000000"/>
                </a:solidFill>
              </a:defRPr>
            </a:lvl1pPr>
            <a:lvl2pPr marL="0" lvl="1" indent="0" algn="ctr">
              <a:lnSpc>
                <a:spcPct val="100000"/>
              </a:lnSpc>
              <a:spcBef>
                <a:spcPts val="0"/>
              </a:spcBef>
              <a:spcAft>
                <a:spcPts val="0"/>
              </a:spcAft>
              <a:buClr>
                <a:srgbClr val="000000"/>
              </a:buClr>
              <a:buSzPts val="1800"/>
              <a:buFont typeface="Arial"/>
              <a:buNone/>
              <a:defRPr sz="900">
                <a:solidFill>
                  <a:srgbClr val="000000"/>
                </a:solidFill>
              </a:defRPr>
            </a:lvl2pPr>
            <a:lvl3pPr marL="0" lvl="2" indent="0" algn="ctr">
              <a:lnSpc>
                <a:spcPct val="100000"/>
              </a:lnSpc>
              <a:spcBef>
                <a:spcPts val="0"/>
              </a:spcBef>
              <a:spcAft>
                <a:spcPts val="0"/>
              </a:spcAft>
              <a:buClr>
                <a:srgbClr val="000000"/>
              </a:buClr>
              <a:buSzPts val="1800"/>
              <a:buFont typeface="Arial"/>
              <a:buNone/>
              <a:defRPr sz="900">
                <a:solidFill>
                  <a:srgbClr val="000000"/>
                </a:solidFill>
              </a:defRPr>
            </a:lvl3pPr>
            <a:lvl4pPr marL="0" lvl="3" indent="0" algn="ctr">
              <a:lnSpc>
                <a:spcPct val="100000"/>
              </a:lnSpc>
              <a:spcBef>
                <a:spcPts val="0"/>
              </a:spcBef>
              <a:spcAft>
                <a:spcPts val="0"/>
              </a:spcAft>
              <a:buClr>
                <a:srgbClr val="000000"/>
              </a:buClr>
              <a:buSzPts val="1800"/>
              <a:buFont typeface="Arial"/>
              <a:buNone/>
              <a:defRPr sz="900">
                <a:solidFill>
                  <a:srgbClr val="000000"/>
                </a:solidFill>
              </a:defRPr>
            </a:lvl4pPr>
            <a:lvl5pPr marL="0" lvl="4" indent="0" algn="ctr">
              <a:lnSpc>
                <a:spcPct val="100000"/>
              </a:lnSpc>
              <a:spcBef>
                <a:spcPts val="0"/>
              </a:spcBef>
              <a:spcAft>
                <a:spcPts val="0"/>
              </a:spcAft>
              <a:buClr>
                <a:srgbClr val="000000"/>
              </a:buClr>
              <a:buSzPts val="1800"/>
              <a:buFont typeface="Arial"/>
              <a:buNone/>
              <a:defRPr sz="900">
                <a:solidFill>
                  <a:srgbClr val="000000"/>
                </a:solidFill>
              </a:defRPr>
            </a:lvl5pPr>
            <a:lvl6pPr marL="0" lvl="5" indent="0" algn="ctr">
              <a:lnSpc>
                <a:spcPct val="100000"/>
              </a:lnSpc>
              <a:spcBef>
                <a:spcPts val="0"/>
              </a:spcBef>
              <a:spcAft>
                <a:spcPts val="0"/>
              </a:spcAft>
              <a:buClr>
                <a:srgbClr val="000000"/>
              </a:buClr>
              <a:buSzPts val="1800"/>
              <a:buFont typeface="Arial"/>
              <a:buNone/>
              <a:defRPr sz="900">
                <a:solidFill>
                  <a:srgbClr val="000000"/>
                </a:solidFill>
              </a:defRPr>
            </a:lvl6pPr>
            <a:lvl7pPr marL="0" lvl="6" indent="0" algn="ctr">
              <a:lnSpc>
                <a:spcPct val="100000"/>
              </a:lnSpc>
              <a:spcBef>
                <a:spcPts val="0"/>
              </a:spcBef>
              <a:spcAft>
                <a:spcPts val="0"/>
              </a:spcAft>
              <a:buClr>
                <a:srgbClr val="000000"/>
              </a:buClr>
              <a:buSzPts val="1800"/>
              <a:buFont typeface="Arial"/>
              <a:buNone/>
              <a:defRPr sz="900">
                <a:solidFill>
                  <a:srgbClr val="000000"/>
                </a:solidFill>
              </a:defRPr>
            </a:lvl7pPr>
            <a:lvl8pPr marL="0" lvl="7" indent="0" algn="ctr">
              <a:lnSpc>
                <a:spcPct val="100000"/>
              </a:lnSpc>
              <a:spcBef>
                <a:spcPts val="0"/>
              </a:spcBef>
              <a:spcAft>
                <a:spcPts val="0"/>
              </a:spcAft>
              <a:buClr>
                <a:srgbClr val="000000"/>
              </a:buClr>
              <a:buSzPts val="1800"/>
              <a:buFont typeface="Arial"/>
              <a:buNone/>
              <a:defRPr sz="900">
                <a:solidFill>
                  <a:srgbClr val="000000"/>
                </a:solidFill>
              </a:defRPr>
            </a:lvl8pPr>
            <a:lvl9pPr marL="0" lvl="8" indent="0" algn="ctr">
              <a:lnSpc>
                <a:spcPct val="100000"/>
              </a:lnSpc>
              <a:spcBef>
                <a:spcPts val="0"/>
              </a:spcBef>
              <a:spcAft>
                <a:spcPts val="0"/>
              </a:spcAft>
              <a:buClr>
                <a:srgbClr val="000000"/>
              </a:buClr>
              <a:buSzPts val="1800"/>
              <a:buFont typeface="Arial"/>
              <a:buNone/>
              <a:defRPr sz="900">
                <a:solidFill>
                  <a:srgbClr val="000000"/>
                </a:solidFill>
              </a:defRPr>
            </a:lvl9pPr>
          </a:lstStyle>
          <a:p>
            <a:fld id="{00000000-1234-1234-1234-123412341234}" type="slidenum">
              <a:rPr lang="en-US" altLang="ja-JP" smtClean="0"/>
              <a:pPr/>
              <a:t>‹#›</a:t>
            </a:fld>
            <a:endParaRPr lang="ja-JP" altLang="en-US"/>
          </a:p>
        </p:txBody>
      </p:sp>
    </p:spTree>
    <p:extLst>
      <p:ext uri="{BB962C8B-B14F-4D97-AF65-F5344CB8AC3E}">
        <p14:creationId xmlns:p14="http://schemas.microsoft.com/office/powerpoint/2010/main" val="19107041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白紙" type="blank">
  <p:cSld name="白紙">
    <p:spTree>
      <p:nvGrpSpPr>
        <p:cNvPr id="1" name="Shape 14"/>
        <p:cNvGrpSpPr/>
        <p:nvPr/>
      </p:nvGrpSpPr>
      <p:grpSpPr>
        <a:xfrm>
          <a:off x="0" y="0"/>
          <a:ext cx="0" cy="0"/>
          <a:chOff x="0" y="0"/>
          <a:chExt cx="0" cy="0"/>
        </a:xfrm>
      </p:grpSpPr>
      <p:sp>
        <p:nvSpPr>
          <p:cNvPr id="15" name="Google Shape;15;p17"/>
          <p:cNvSpPr txBox="1">
            <a:spLocks noGrp="1"/>
          </p:cNvSpPr>
          <p:nvPr>
            <p:ph type="dt" idx="10"/>
          </p:nvPr>
        </p:nvSpPr>
        <p:spPr>
          <a:xfrm>
            <a:off x="0" y="0"/>
            <a:ext cx="1500000" cy="1500000"/>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rgbClr val="5E5E5E"/>
              </a:buClr>
              <a:buSzPts val="2400"/>
              <a:buFont typeface="Arial"/>
              <a:buNone/>
              <a:defRPr sz="1200" b="0" i="0" u="none" strike="noStrike" cap="none">
                <a:solidFill>
                  <a:srgbClr val="5E5E5E"/>
                </a:solidFill>
                <a:latin typeface="Arial"/>
                <a:ea typeface="Arial"/>
                <a:cs typeface="Arial"/>
                <a:sym typeface="Arial"/>
              </a:defRPr>
            </a:lvl1pPr>
            <a:lvl2pPr marR="0" lvl="1" algn="ctr" rtl="0">
              <a:lnSpc>
                <a:spcPct val="100000"/>
              </a:lnSpc>
              <a:spcBef>
                <a:spcPts val="0"/>
              </a:spcBef>
              <a:spcAft>
                <a:spcPts val="0"/>
              </a:spcAft>
              <a:buClr>
                <a:srgbClr val="5E5E5E"/>
              </a:buClr>
              <a:buSzPts val="2400"/>
              <a:buFont typeface="Arial"/>
              <a:buNone/>
              <a:defRPr sz="1200" b="0" i="0" u="none" strike="noStrike" cap="none">
                <a:solidFill>
                  <a:srgbClr val="5E5E5E"/>
                </a:solidFill>
                <a:latin typeface="Arial"/>
                <a:ea typeface="Arial"/>
                <a:cs typeface="Arial"/>
                <a:sym typeface="Arial"/>
              </a:defRPr>
            </a:lvl2pPr>
            <a:lvl3pPr marR="0" lvl="2" algn="ctr" rtl="0">
              <a:lnSpc>
                <a:spcPct val="100000"/>
              </a:lnSpc>
              <a:spcBef>
                <a:spcPts val="0"/>
              </a:spcBef>
              <a:spcAft>
                <a:spcPts val="0"/>
              </a:spcAft>
              <a:buClr>
                <a:srgbClr val="5E5E5E"/>
              </a:buClr>
              <a:buSzPts val="2400"/>
              <a:buFont typeface="Arial"/>
              <a:buNone/>
              <a:defRPr sz="1200" b="0" i="0" u="none" strike="noStrike" cap="none">
                <a:solidFill>
                  <a:srgbClr val="5E5E5E"/>
                </a:solidFill>
                <a:latin typeface="Arial"/>
                <a:ea typeface="Arial"/>
                <a:cs typeface="Arial"/>
                <a:sym typeface="Arial"/>
              </a:defRPr>
            </a:lvl3pPr>
            <a:lvl4pPr marR="0" lvl="3" algn="ctr" rtl="0">
              <a:lnSpc>
                <a:spcPct val="100000"/>
              </a:lnSpc>
              <a:spcBef>
                <a:spcPts val="0"/>
              </a:spcBef>
              <a:spcAft>
                <a:spcPts val="0"/>
              </a:spcAft>
              <a:buClr>
                <a:srgbClr val="5E5E5E"/>
              </a:buClr>
              <a:buSzPts val="2400"/>
              <a:buFont typeface="Arial"/>
              <a:buNone/>
              <a:defRPr sz="1200" b="0" i="0" u="none" strike="noStrike" cap="none">
                <a:solidFill>
                  <a:srgbClr val="5E5E5E"/>
                </a:solidFill>
                <a:latin typeface="Arial"/>
                <a:ea typeface="Arial"/>
                <a:cs typeface="Arial"/>
                <a:sym typeface="Arial"/>
              </a:defRPr>
            </a:lvl4pPr>
            <a:lvl5pPr marR="0" lvl="4" algn="ctr" rtl="0">
              <a:lnSpc>
                <a:spcPct val="100000"/>
              </a:lnSpc>
              <a:spcBef>
                <a:spcPts val="0"/>
              </a:spcBef>
              <a:spcAft>
                <a:spcPts val="0"/>
              </a:spcAft>
              <a:buClr>
                <a:srgbClr val="5E5E5E"/>
              </a:buClr>
              <a:buSzPts val="2400"/>
              <a:buFont typeface="Arial"/>
              <a:buNone/>
              <a:defRPr sz="1200" b="0" i="0" u="none" strike="noStrike" cap="none">
                <a:solidFill>
                  <a:srgbClr val="5E5E5E"/>
                </a:solidFill>
                <a:latin typeface="Arial"/>
                <a:ea typeface="Arial"/>
                <a:cs typeface="Arial"/>
                <a:sym typeface="Arial"/>
              </a:defRPr>
            </a:lvl5pPr>
            <a:lvl6pPr marR="0" lvl="5" algn="ctr" rtl="0">
              <a:lnSpc>
                <a:spcPct val="100000"/>
              </a:lnSpc>
              <a:spcBef>
                <a:spcPts val="0"/>
              </a:spcBef>
              <a:spcAft>
                <a:spcPts val="0"/>
              </a:spcAft>
              <a:buClr>
                <a:srgbClr val="5E5E5E"/>
              </a:buClr>
              <a:buSzPts val="2400"/>
              <a:buFont typeface="Arial"/>
              <a:buNone/>
              <a:defRPr sz="1200" b="0" i="0" u="none" strike="noStrike" cap="none">
                <a:solidFill>
                  <a:srgbClr val="5E5E5E"/>
                </a:solidFill>
                <a:latin typeface="Arial"/>
                <a:ea typeface="Arial"/>
                <a:cs typeface="Arial"/>
                <a:sym typeface="Arial"/>
              </a:defRPr>
            </a:lvl6pPr>
            <a:lvl7pPr marR="0" lvl="6" algn="ctr" rtl="0">
              <a:lnSpc>
                <a:spcPct val="100000"/>
              </a:lnSpc>
              <a:spcBef>
                <a:spcPts val="0"/>
              </a:spcBef>
              <a:spcAft>
                <a:spcPts val="0"/>
              </a:spcAft>
              <a:buClr>
                <a:srgbClr val="5E5E5E"/>
              </a:buClr>
              <a:buSzPts val="2400"/>
              <a:buFont typeface="Arial"/>
              <a:buNone/>
              <a:defRPr sz="1200" b="0" i="0" u="none" strike="noStrike" cap="none">
                <a:solidFill>
                  <a:srgbClr val="5E5E5E"/>
                </a:solidFill>
                <a:latin typeface="Arial"/>
                <a:ea typeface="Arial"/>
                <a:cs typeface="Arial"/>
                <a:sym typeface="Arial"/>
              </a:defRPr>
            </a:lvl7pPr>
            <a:lvl8pPr marR="0" lvl="7" algn="ctr" rtl="0">
              <a:lnSpc>
                <a:spcPct val="100000"/>
              </a:lnSpc>
              <a:spcBef>
                <a:spcPts val="0"/>
              </a:spcBef>
              <a:spcAft>
                <a:spcPts val="0"/>
              </a:spcAft>
              <a:buClr>
                <a:srgbClr val="5E5E5E"/>
              </a:buClr>
              <a:buSzPts val="2400"/>
              <a:buFont typeface="Arial"/>
              <a:buNone/>
              <a:defRPr sz="1200" b="0" i="0" u="none" strike="noStrike" cap="none">
                <a:solidFill>
                  <a:srgbClr val="5E5E5E"/>
                </a:solidFill>
                <a:latin typeface="Arial"/>
                <a:ea typeface="Arial"/>
                <a:cs typeface="Arial"/>
                <a:sym typeface="Arial"/>
              </a:defRPr>
            </a:lvl8pPr>
            <a:lvl9pPr marR="0" lvl="8" algn="ctr" rtl="0">
              <a:lnSpc>
                <a:spcPct val="100000"/>
              </a:lnSpc>
              <a:spcBef>
                <a:spcPts val="0"/>
              </a:spcBef>
              <a:spcAft>
                <a:spcPts val="0"/>
              </a:spcAft>
              <a:buClr>
                <a:srgbClr val="5E5E5E"/>
              </a:buClr>
              <a:buSzPts val="2400"/>
              <a:buFont typeface="Arial"/>
              <a:buNone/>
              <a:defRPr sz="1200" b="0" i="0" u="none" strike="noStrike" cap="none">
                <a:solidFill>
                  <a:srgbClr val="5E5E5E"/>
                </a:solidFill>
                <a:latin typeface="Arial"/>
                <a:ea typeface="Arial"/>
                <a:cs typeface="Arial"/>
                <a:sym typeface="Arial"/>
              </a:defRPr>
            </a:lvl9pPr>
          </a:lstStyle>
          <a:p>
            <a:endParaRPr/>
          </a:p>
        </p:txBody>
      </p:sp>
      <p:sp>
        <p:nvSpPr>
          <p:cNvPr id="16" name="Google Shape;16;p17"/>
          <p:cNvSpPr txBox="1">
            <a:spLocks noGrp="1"/>
          </p:cNvSpPr>
          <p:nvPr>
            <p:ph type="ftr" idx="11"/>
          </p:nvPr>
        </p:nvSpPr>
        <p:spPr>
          <a:xfrm>
            <a:off x="0" y="0"/>
            <a:ext cx="1500000" cy="1500000"/>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rgbClr val="5E5E5E"/>
              </a:buClr>
              <a:buSzPts val="2400"/>
              <a:buFont typeface="Arial"/>
              <a:buNone/>
              <a:defRPr sz="1200" b="0" i="0" u="none" strike="noStrike" cap="none">
                <a:solidFill>
                  <a:srgbClr val="5E5E5E"/>
                </a:solidFill>
                <a:latin typeface="Arial"/>
                <a:ea typeface="Arial"/>
                <a:cs typeface="Arial"/>
                <a:sym typeface="Arial"/>
              </a:defRPr>
            </a:lvl1pPr>
            <a:lvl2pPr marR="0" lvl="1" algn="ctr" rtl="0">
              <a:lnSpc>
                <a:spcPct val="100000"/>
              </a:lnSpc>
              <a:spcBef>
                <a:spcPts val="0"/>
              </a:spcBef>
              <a:spcAft>
                <a:spcPts val="0"/>
              </a:spcAft>
              <a:buClr>
                <a:srgbClr val="5E5E5E"/>
              </a:buClr>
              <a:buSzPts val="2400"/>
              <a:buFont typeface="Arial"/>
              <a:buNone/>
              <a:defRPr sz="1200" b="0" i="0" u="none" strike="noStrike" cap="none">
                <a:solidFill>
                  <a:srgbClr val="5E5E5E"/>
                </a:solidFill>
                <a:latin typeface="Arial"/>
                <a:ea typeface="Arial"/>
                <a:cs typeface="Arial"/>
                <a:sym typeface="Arial"/>
              </a:defRPr>
            </a:lvl2pPr>
            <a:lvl3pPr marR="0" lvl="2" algn="ctr" rtl="0">
              <a:lnSpc>
                <a:spcPct val="100000"/>
              </a:lnSpc>
              <a:spcBef>
                <a:spcPts val="0"/>
              </a:spcBef>
              <a:spcAft>
                <a:spcPts val="0"/>
              </a:spcAft>
              <a:buClr>
                <a:srgbClr val="5E5E5E"/>
              </a:buClr>
              <a:buSzPts val="2400"/>
              <a:buFont typeface="Arial"/>
              <a:buNone/>
              <a:defRPr sz="1200" b="0" i="0" u="none" strike="noStrike" cap="none">
                <a:solidFill>
                  <a:srgbClr val="5E5E5E"/>
                </a:solidFill>
                <a:latin typeface="Arial"/>
                <a:ea typeface="Arial"/>
                <a:cs typeface="Arial"/>
                <a:sym typeface="Arial"/>
              </a:defRPr>
            </a:lvl3pPr>
            <a:lvl4pPr marR="0" lvl="3" algn="ctr" rtl="0">
              <a:lnSpc>
                <a:spcPct val="100000"/>
              </a:lnSpc>
              <a:spcBef>
                <a:spcPts val="0"/>
              </a:spcBef>
              <a:spcAft>
                <a:spcPts val="0"/>
              </a:spcAft>
              <a:buClr>
                <a:srgbClr val="5E5E5E"/>
              </a:buClr>
              <a:buSzPts val="2400"/>
              <a:buFont typeface="Arial"/>
              <a:buNone/>
              <a:defRPr sz="1200" b="0" i="0" u="none" strike="noStrike" cap="none">
                <a:solidFill>
                  <a:srgbClr val="5E5E5E"/>
                </a:solidFill>
                <a:latin typeface="Arial"/>
                <a:ea typeface="Arial"/>
                <a:cs typeface="Arial"/>
                <a:sym typeface="Arial"/>
              </a:defRPr>
            </a:lvl4pPr>
            <a:lvl5pPr marR="0" lvl="4" algn="ctr" rtl="0">
              <a:lnSpc>
                <a:spcPct val="100000"/>
              </a:lnSpc>
              <a:spcBef>
                <a:spcPts val="0"/>
              </a:spcBef>
              <a:spcAft>
                <a:spcPts val="0"/>
              </a:spcAft>
              <a:buClr>
                <a:srgbClr val="5E5E5E"/>
              </a:buClr>
              <a:buSzPts val="2400"/>
              <a:buFont typeface="Arial"/>
              <a:buNone/>
              <a:defRPr sz="1200" b="0" i="0" u="none" strike="noStrike" cap="none">
                <a:solidFill>
                  <a:srgbClr val="5E5E5E"/>
                </a:solidFill>
                <a:latin typeface="Arial"/>
                <a:ea typeface="Arial"/>
                <a:cs typeface="Arial"/>
                <a:sym typeface="Arial"/>
              </a:defRPr>
            </a:lvl5pPr>
            <a:lvl6pPr marR="0" lvl="5" algn="ctr" rtl="0">
              <a:lnSpc>
                <a:spcPct val="100000"/>
              </a:lnSpc>
              <a:spcBef>
                <a:spcPts val="0"/>
              </a:spcBef>
              <a:spcAft>
                <a:spcPts val="0"/>
              </a:spcAft>
              <a:buClr>
                <a:srgbClr val="5E5E5E"/>
              </a:buClr>
              <a:buSzPts val="2400"/>
              <a:buFont typeface="Arial"/>
              <a:buNone/>
              <a:defRPr sz="1200" b="0" i="0" u="none" strike="noStrike" cap="none">
                <a:solidFill>
                  <a:srgbClr val="5E5E5E"/>
                </a:solidFill>
                <a:latin typeface="Arial"/>
                <a:ea typeface="Arial"/>
                <a:cs typeface="Arial"/>
                <a:sym typeface="Arial"/>
              </a:defRPr>
            </a:lvl6pPr>
            <a:lvl7pPr marR="0" lvl="6" algn="ctr" rtl="0">
              <a:lnSpc>
                <a:spcPct val="100000"/>
              </a:lnSpc>
              <a:spcBef>
                <a:spcPts val="0"/>
              </a:spcBef>
              <a:spcAft>
                <a:spcPts val="0"/>
              </a:spcAft>
              <a:buClr>
                <a:srgbClr val="5E5E5E"/>
              </a:buClr>
              <a:buSzPts val="2400"/>
              <a:buFont typeface="Arial"/>
              <a:buNone/>
              <a:defRPr sz="1200" b="0" i="0" u="none" strike="noStrike" cap="none">
                <a:solidFill>
                  <a:srgbClr val="5E5E5E"/>
                </a:solidFill>
                <a:latin typeface="Arial"/>
                <a:ea typeface="Arial"/>
                <a:cs typeface="Arial"/>
                <a:sym typeface="Arial"/>
              </a:defRPr>
            </a:lvl7pPr>
            <a:lvl8pPr marR="0" lvl="7" algn="ctr" rtl="0">
              <a:lnSpc>
                <a:spcPct val="100000"/>
              </a:lnSpc>
              <a:spcBef>
                <a:spcPts val="0"/>
              </a:spcBef>
              <a:spcAft>
                <a:spcPts val="0"/>
              </a:spcAft>
              <a:buClr>
                <a:srgbClr val="5E5E5E"/>
              </a:buClr>
              <a:buSzPts val="2400"/>
              <a:buFont typeface="Arial"/>
              <a:buNone/>
              <a:defRPr sz="1200" b="0" i="0" u="none" strike="noStrike" cap="none">
                <a:solidFill>
                  <a:srgbClr val="5E5E5E"/>
                </a:solidFill>
                <a:latin typeface="Arial"/>
                <a:ea typeface="Arial"/>
                <a:cs typeface="Arial"/>
                <a:sym typeface="Arial"/>
              </a:defRPr>
            </a:lvl8pPr>
            <a:lvl9pPr marR="0" lvl="8" algn="ctr" rtl="0">
              <a:lnSpc>
                <a:spcPct val="100000"/>
              </a:lnSpc>
              <a:spcBef>
                <a:spcPts val="0"/>
              </a:spcBef>
              <a:spcAft>
                <a:spcPts val="0"/>
              </a:spcAft>
              <a:buClr>
                <a:srgbClr val="5E5E5E"/>
              </a:buClr>
              <a:buSzPts val="2400"/>
              <a:buFont typeface="Arial"/>
              <a:buNone/>
              <a:defRPr sz="1200" b="0" i="0" u="none" strike="noStrike" cap="none">
                <a:solidFill>
                  <a:srgbClr val="5E5E5E"/>
                </a:solidFill>
                <a:latin typeface="Arial"/>
                <a:ea typeface="Arial"/>
                <a:cs typeface="Arial"/>
                <a:sym typeface="Arial"/>
              </a:defRPr>
            </a:lvl9pPr>
          </a:lstStyle>
          <a:p>
            <a:endParaRPr/>
          </a:p>
        </p:txBody>
      </p:sp>
      <p:sp>
        <p:nvSpPr>
          <p:cNvPr id="17" name="Google Shape;17;p17"/>
          <p:cNvSpPr txBox="1">
            <a:spLocks noGrp="1"/>
          </p:cNvSpPr>
          <p:nvPr>
            <p:ph type="sldNum" idx="12"/>
          </p:nvPr>
        </p:nvSpPr>
        <p:spPr>
          <a:xfrm>
            <a:off x="5989206" y="6348209"/>
            <a:ext cx="207341" cy="379591"/>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Arial"/>
              <a:buNone/>
              <a:defRPr/>
            </a:lvl1pPr>
            <a:lvl2pPr marL="0" lvl="1" indent="0" algn="ctr">
              <a:lnSpc>
                <a:spcPct val="100000"/>
              </a:lnSpc>
              <a:spcBef>
                <a:spcPts val="0"/>
              </a:spcBef>
              <a:spcAft>
                <a:spcPts val="0"/>
              </a:spcAft>
              <a:buClr>
                <a:srgbClr val="000000"/>
              </a:buClr>
              <a:buSzPts val="1800"/>
              <a:buFont typeface="Arial"/>
              <a:buNone/>
              <a:defRPr/>
            </a:lvl2pPr>
            <a:lvl3pPr marL="0" lvl="2" indent="0" algn="ctr">
              <a:lnSpc>
                <a:spcPct val="100000"/>
              </a:lnSpc>
              <a:spcBef>
                <a:spcPts val="0"/>
              </a:spcBef>
              <a:spcAft>
                <a:spcPts val="0"/>
              </a:spcAft>
              <a:buClr>
                <a:srgbClr val="000000"/>
              </a:buClr>
              <a:buSzPts val="1800"/>
              <a:buFont typeface="Arial"/>
              <a:buNone/>
              <a:defRPr/>
            </a:lvl3pPr>
            <a:lvl4pPr marL="0" lvl="3" indent="0" algn="ctr">
              <a:lnSpc>
                <a:spcPct val="100000"/>
              </a:lnSpc>
              <a:spcBef>
                <a:spcPts val="0"/>
              </a:spcBef>
              <a:spcAft>
                <a:spcPts val="0"/>
              </a:spcAft>
              <a:buClr>
                <a:srgbClr val="000000"/>
              </a:buClr>
              <a:buSzPts val="1800"/>
              <a:buFont typeface="Arial"/>
              <a:buNone/>
              <a:defRPr/>
            </a:lvl4pPr>
            <a:lvl5pPr marL="0" lvl="4" indent="0" algn="ctr">
              <a:lnSpc>
                <a:spcPct val="100000"/>
              </a:lnSpc>
              <a:spcBef>
                <a:spcPts val="0"/>
              </a:spcBef>
              <a:spcAft>
                <a:spcPts val="0"/>
              </a:spcAft>
              <a:buClr>
                <a:srgbClr val="000000"/>
              </a:buClr>
              <a:buSzPts val="1800"/>
              <a:buFont typeface="Arial"/>
              <a:buNone/>
              <a:defRPr/>
            </a:lvl5pPr>
            <a:lvl6pPr marL="0" lvl="5" indent="0" algn="ctr">
              <a:lnSpc>
                <a:spcPct val="100000"/>
              </a:lnSpc>
              <a:spcBef>
                <a:spcPts val="0"/>
              </a:spcBef>
              <a:spcAft>
                <a:spcPts val="0"/>
              </a:spcAft>
              <a:buClr>
                <a:srgbClr val="000000"/>
              </a:buClr>
              <a:buSzPts val="1800"/>
              <a:buFont typeface="Arial"/>
              <a:buNone/>
              <a:defRPr/>
            </a:lvl6pPr>
            <a:lvl7pPr marL="0" lvl="6" indent="0" algn="ctr">
              <a:lnSpc>
                <a:spcPct val="100000"/>
              </a:lnSpc>
              <a:spcBef>
                <a:spcPts val="0"/>
              </a:spcBef>
              <a:spcAft>
                <a:spcPts val="0"/>
              </a:spcAft>
              <a:buClr>
                <a:srgbClr val="000000"/>
              </a:buClr>
              <a:buSzPts val="1800"/>
              <a:buFont typeface="Arial"/>
              <a:buNone/>
              <a:defRPr/>
            </a:lvl7pPr>
            <a:lvl8pPr marL="0" lvl="7" indent="0" algn="ctr">
              <a:lnSpc>
                <a:spcPct val="100000"/>
              </a:lnSpc>
              <a:spcBef>
                <a:spcPts val="0"/>
              </a:spcBef>
              <a:spcAft>
                <a:spcPts val="0"/>
              </a:spcAft>
              <a:buClr>
                <a:srgbClr val="000000"/>
              </a:buClr>
              <a:buSzPts val="1800"/>
              <a:buFont typeface="Arial"/>
              <a:buNone/>
              <a:defRPr/>
            </a:lvl8pPr>
            <a:lvl9pPr marL="0" lvl="8" indent="0" algn="ctr">
              <a:lnSpc>
                <a:spcPct val="100000"/>
              </a:lnSpc>
              <a:spcBef>
                <a:spcPts val="0"/>
              </a:spcBef>
              <a:spcAft>
                <a:spcPts val="0"/>
              </a:spcAft>
              <a:buClr>
                <a:srgbClr val="000000"/>
              </a:buClr>
              <a:buSzPts val="1800"/>
              <a:buFont typeface="Arial"/>
              <a:buNone/>
              <a:defRPr/>
            </a:lvl9pPr>
          </a:lstStyle>
          <a:p>
            <a:fld id="{00000000-1234-1234-1234-123412341234}" type="slidenum">
              <a:rPr lang="en-US" altLang="ja-JP" smtClean="0"/>
              <a:pPr/>
              <a:t>‹#›</a:t>
            </a:fld>
            <a:endParaRPr lang="ja-JP" altLang="en-US"/>
          </a:p>
        </p:txBody>
      </p:sp>
    </p:spTree>
    <p:extLst>
      <p:ext uri="{BB962C8B-B14F-4D97-AF65-F5344CB8AC3E}">
        <p14:creationId xmlns:p14="http://schemas.microsoft.com/office/powerpoint/2010/main" val="26807659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タイトル &amp; サブタイトル" type="tx">
  <p:cSld name="タイトル &amp; サブタイトル">
    <p:spTree>
      <p:nvGrpSpPr>
        <p:cNvPr id="1" name="Shape 18"/>
        <p:cNvGrpSpPr/>
        <p:nvPr/>
      </p:nvGrpSpPr>
      <p:grpSpPr>
        <a:xfrm>
          <a:off x="0" y="0"/>
          <a:ext cx="0" cy="0"/>
          <a:chOff x="0" y="0"/>
          <a:chExt cx="0" cy="0"/>
        </a:xfrm>
      </p:grpSpPr>
      <p:sp>
        <p:nvSpPr>
          <p:cNvPr id="19" name="Google Shape;19;p22"/>
          <p:cNvSpPr txBox="1">
            <a:spLocks noGrp="1"/>
          </p:cNvSpPr>
          <p:nvPr>
            <p:ph type="title"/>
          </p:nvPr>
        </p:nvSpPr>
        <p:spPr>
          <a:xfrm>
            <a:off x="2416968" y="1151929"/>
            <a:ext cx="7358065" cy="2321720"/>
          </a:xfrm>
          <a:prstGeom prst="rect">
            <a:avLst/>
          </a:prstGeom>
          <a:noFill/>
          <a:ln>
            <a:noFill/>
          </a:ln>
        </p:spPr>
        <p:txBody>
          <a:bodyPr spcFirstLastPara="1" wrap="square" lIns="71425" tIns="71425" rIns="71425" bIns="71425" anchor="b" anchorCtr="0">
            <a:normAutofit/>
          </a:bodyPr>
          <a:lstStyle>
            <a:lvl1pPr lvl="0" algn="ctr">
              <a:lnSpc>
                <a:spcPct val="100000"/>
              </a:lnSpc>
              <a:spcBef>
                <a:spcPts val="0"/>
              </a:spcBef>
              <a:spcAft>
                <a:spcPts val="0"/>
              </a:spcAft>
              <a:buClr>
                <a:srgbClr val="000000"/>
              </a:buClr>
              <a:buSzPts val="10800"/>
              <a:buFont typeface="Arial"/>
              <a:buNone/>
              <a:defRPr sz="5400">
                <a:latin typeface="Arial"/>
                <a:ea typeface="Arial"/>
                <a:cs typeface="Arial"/>
                <a:sym typeface="Arial"/>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20" name="Google Shape;20;p22"/>
          <p:cNvSpPr txBox="1">
            <a:spLocks noGrp="1"/>
          </p:cNvSpPr>
          <p:nvPr>
            <p:ph type="body" idx="1"/>
          </p:nvPr>
        </p:nvSpPr>
        <p:spPr>
          <a:xfrm>
            <a:off x="2416968" y="3536156"/>
            <a:ext cx="7358065" cy="794743"/>
          </a:xfrm>
          <a:prstGeom prst="rect">
            <a:avLst/>
          </a:prstGeom>
          <a:noFill/>
          <a:ln>
            <a:noFill/>
          </a:ln>
        </p:spPr>
        <p:txBody>
          <a:bodyPr spcFirstLastPara="1" wrap="square" lIns="71425" tIns="71425" rIns="71425" bIns="71425" anchor="t" anchorCtr="0">
            <a:normAutofit/>
          </a:bodyPr>
          <a:lstStyle>
            <a:lvl1pPr marL="228600" lvl="0" indent="-114300" algn="ctr">
              <a:lnSpc>
                <a:spcPct val="100000"/>
              </a:lnSpc>
              <a:spcBef>
                <a:spcPts val="0"/>
              </a:spcBef>
              <a:spcAft>
                <a:spcPts val="0"/>
              </a:spcAft>
              <a:buClr>
                <a:srgbClr val="000000"/>
              </a:buClr>
              <a:buSzPts val="4200"/>
              <a:buFont typeface="Arial"/>
              <a:buNone/>
              <a:defRPr sz="2100"/>
            </a:lvl1pPr>
            <a:lvl2pPr marL="457200" lvl="1" indent="-114300" algn="ctr">
              <a:lnSpc>
                <a:spcPct val="100000"/>
              </a:lnSpc>
              <a:spcBef>
                <a:spcPts val="0"/>
              </a:spcBef>
              <a:spcAft>
                <a:spcPts val="0"/>
              </a:spcAft>
              <a:buClr>
                <a:srgbClr val="000000"/>
              </a:buClr>
              <a:buSzPts val="4200"/>
              <a:buFont typeface="Arial"/>
              <a:buNone/>
              <a:defRPr sz="2100"/>
            </a:lvl2pPr>
            <a:lvl3pPr marL="685800" lvl="2" indent="-114300" algn="ctr">
              <a:lnSpc>
                <a:spcPct val="100000"/>
              </a:lnSpc>
              <a:spcBef>
                <a:spcPts val="0"/>
              </a:spcBef>
              <a:spcAft>
                <a:spcPts val="0"/>
              </a:spcAft>
              <a:buClr>
                <a:srgbClr val="000000"/>
              </a:buClr>
              <a:buSzPts val="4200"/>
              <a:buFont typeface="Arial"/>
              <a:buNone/>
              <a:defRPr sz="2100"/>
            </a:lvl3pPr>
            <a:lvl4pPr marL="914400" lvl="3" indent="-114300" algn="ctr">
              <a:lnSpc>
                <a:spcPct val="100000"/>
              </a:lnSpc>
              <a:spcBef>
                <a:spcPts val="0"/>
              </a:spcBef>
              <a:spcAft>
                <a:spcPts val="0"/>
              </a:spcAft>
              <a:buClr>
                <a:srgbClr val="000000"/>
              </a:buClr>
              <a:buSzPts val="4200"/>
              <a:buFont typeface="Arial"/>
              <a:buNone/>
              <a:defRPr sz="2100"/>
            </a:lvl4pPr>
            <a:lvl5pPr marL="1143000" lvl="4" indent="-114300" algn="ctr">
              <a:lnSpc>
                <a:spcPct val="100000"/>
              </a:lnSpc>
              <a:spcBef>
                <a:spcPts val="0"/>
              </a:spcBef>
              <a:spcAft>
                <a:spcPts val="0"/>
              </a:spcAft>
              <a:buClr>
                <a:srgbClr val="000000"/>
              </a:buClr>
              <a:buSzPts val="4200"/>
              <a:buFont typeface="Arial"/>
              <a:buNone/>
              <a:defRPr sz="2100"/>
            </a:lvl5pPr>
            <a:lvl6pPr marL="1371600" lvl="5" indent="-184595" algn="l">
              <a:lnSpc>
                <a:spcPct val="90000"/>
              </a:lnSpc>
              <a:spcBef>
                <a:spcPts val="2250"/>
              </a:spcBef>
              <a:spcAft>
                <a:spcPts val="0"/>
              </a:spcAft>
              <a:buClr>
                <a:srgbClr val="000000"/>
              </a:buClr>
              <a:buSzPts val="2214"/>
              <a:buChar char="•"/>
              <a:defRPr/>
            </a:lvl6pPr>
            <a:lvl7pPr marL="1600200" lvl="6" indent="-184595" algn="l">
              <a:lnSpc>
                <a:spcPct val="90000"/>
              </a:lnSpc>
              <a:spcBef>
                <a:spcPts val="2250"/>
              </a:spcBef>
              <a:spcAft>
                <a:spcPts val="0"/>
              </a:spcAft>
              <a:buClr>
                <a:srgbClr val="000000"/>
              </a:buClr>
              <a:buSzPts val="2214"/>
              <a:buChar char="•"/>
              <a:defRPr/>
            </a:lvl7pPr>
            <a:lvl8pPr marL="1828800" lvl="7" indent="-184595" algn="l">
              <a:lnSpc>
                <a:spcPct val="90000"/>
              </a:lnSpc>
              <a:spcBef>
                <a:spcPts val="2250"/>
              </a:spcBef>
              <a:spcAft>
                <a:spcPts val="0"/>
              </a:spcAft>
              <a:buClr>
                <a:srgbClr val="000000"/>
              </a:buClr>
              <a:buSzPts val="2214"/>
              <a:buChar char="•"/>
              <a:defRPr/>
            </a:lvl8pPr>
            <a:lvl9pPr marL="2057400" lvl="8" indent="-184595" algn="l">
              <a:lnSpc>
                <a:spcPct val="90000"/>
              </a:lnSpc>
              <a:spcBef>
                <a:spcPts val="2250"/>
              </a:spcBef>
              <a:spcAft>
                <a:spcPts val="0"/>
              </a:spcAft>
              <a:buClr>
                <a:srgbClr val="000000"/>
              </a:buClr>
              <a:buSzPts val="2214"/>
              <a:buChar char="•"/>
              <a:defRPr/>
            </a:lvl9pPr>
          </a:lstStyle>
          <a:p>
            <a:endParaRPr/>
          </a:p>
        </p:txBody>
      </p:sp>
      <p:sp>
        <p:nvSpPr>
          <p:cNvPr id="21" name="Google Shape;21;p22"/>
          <p:cNvSpPr txBox="1">
            <a:spLocks noGrp="1"/>
          </p:cNvSpPr>
          <p:nvPr>
            <p:ph type="sldNum" idx="12"/>
          </p:nvPr>
        </p:nvSpPr>
        <p:spPr>
          <a:xfrm>
            <a:off x="5974948" y="6505277"/>
            <a:ext cx="233177" cy="652076"/>
          </a:xfrm>
          <a:prstGeom prst="rect">
            <a:avLst/>
          </a:prstGeom>
          <a:noFill/>
          <a:ln>
            <a:noFill/>
          </a:ln>
        </p:spPr>
        <p:txBody>
          <a:bodyPr spcFirstLastPara="1" wrap="square" lIns="71425" tIns="71425" rIns="71425" bIns="71425" anchor="t" anchorCtr="0">
            <a:spAutoFit/>
          </a:bodyPr>
          <a:lstStyle>
            <a:lvl1pPr marL="0" lvl="0" indent="0" algn="ctr">
              <a:lnSpc>
                <a:spcPct val="100000"/>
              </a:lnSpc>
              <a:spcBef>
                <a:spcPts val="0"/>
              </a:spcBef>
              <a:spcAft>
                <a:spcPts val="0"/>
              </a:spcAft>
              <a:buClr>
                <a:srgbClr val="000000"/>
              </a:buClr>
              <a:buSzPts val="2200"/>
              <a:buFont typeface="Arial"/>
              <a:buNone/>
              <a:defRPr sz="1100"/>
            </a:lvl1pPr>
            <a:lvl2pPr marL="0" lvl="1" indent="0" algn="ctr">
              <a:lnSpc>
                <a:spcPct val="100000"/>
              </a:lnSpc>
              <a:spcBef>
                <a:spcPts val="0"/>
              </a:spcBef>
              <a:spcAft>
                <a:spcPts val="0"/>
              </a:spcAft>
              <a:buClr>
                <a:srgbClr val="000000"/>
              </a:buClr>
              <a:buSzPts val="2200"/>
              <a:buFont typeface="Arial"/>
              <a:buNone/>
              <a:defRPr sz="1100"/>
            </a:lvl2pPr>
            <a:lvl3pPr marL="0" lvl="2" indent="0" algn="ctr">
              <a:lnSpc>
                <a:spcPct val="100000"/>
              </a:lnSpc>
              <a:spcBef>
                <a:spcPts val="0"/>
              </a:spcBef>
              <a:spcAft>
                <a:spcPts val="0"/>
              </a:spcAft>
              <a:buClr>
                <a:srgbClr val="000000"/>
              </a:buClr>
              <a:buSzPts val="2200"/>
              <a:buFont typeface="Arial"/>
              <a:buNone/>
              <a:defRPr sz="1100"/>
            </a:lvl3pPr>
            <a:lvl4pPr marL="0" lvl="3" indent="0" algn="ctr">
              <a:lnSpc>
                <a:spcPct val="100000"/>
              </a:lnSpc>
              <a:spcBef>
                <a:spcPts val="0"/>
              </a:spcBef>
              <a:spcAft>
                <a:spcPts val="0"/>
              </a:spcAft>
              <a:buClr>
                <a:srgbClr val="000000"/>
              </a:buClr>
              <a:buSzPts val="2200"/>
              <a:buFont typeface="Arial"/>
              <a:buNone/>
              <a:defRPr sz="1100"/>
            </a:lvl4pPr>
            <a:lvl5pPr marL="0" lvl="4" indent="0" algn="ctr">
              <a:lnSpc>
                <a:spcPct val="100000"/>
              </a:lnSpc>
              <a:spcBef>
                <a:spcPts val="0"/>
              </a:spcBef>
              <a:spcAft>
                <a:spcPts val="0"/>
              </a:spcAft>
              <a:buClr>
                <a:srgbClr val="000000"/>
              </a:buClr>
              <a:buSzPts val="2200"/>
              <a:buFont typeface="Arial"/>
              <a:buNone/>
              <a:defRPr sz="1100"/>
            </a:lvl5pPr>
            <a:lvl6pPr marL="0" lvl="5" indent="0" algn="ctr">
              <a:lnSpc>
                <a:spcPct val="100000"/>
              </a:lnSpc>
              <a:spcBef>
                <a:spcPts val="0"/>
              </a:spcBef>
              <a:spcAft>
                <a:spcPts val="0"/>
              </a:spcAft>
              <a:buClr>
                <a:srgbClr val="000000"/>
              </a:buClr>
              <a:buSzPts val="2200"/>
              <a:buFont typeface="Arial"/>
              <a:buNone/>
              <a:defRPr sz="1100"/>
            </a:lvl6pPr>
            <a:lvl7pPr marL="0" lvl="6" indent="0" algn="ctr">
              <a:lnSpc>
                <a:spcPct val="100000"/>
              </a:lnSpc>
              <a:spcBef>
                <a:spcPts val="0"/>
              </a:spcBef>
              <a:spcAft>
                <a:spcPts val="0"/>
              </a:spcAft>
              <a:buClr>
                <a:srgbClr val="000000"/>
              </a:buClr>
              <a:buSzPts val="2200"/>
              <a:buFont typeface="Arial"/>
              <a:buNone/>
              <a:defRPr sz="1100"/>
            </a:lvl7pPr>
            <a:lvl8pPr marL="0" lvl="7" indent="0" algn="ctr">
              <a:lnSpc>
                <a:spcPct val="100000"/>
              </a:lnSpc>
              <a:spcBef>
                <a:spcPts val="0"/>
              </a:spcBef>
              <a:spcAft>
                <a:spcPts val="0"/>
              </a:spcAft>
              <a:buClr>
                <a:srgbClr val="000000"/>
              </a:buClr>
              <a:buSzPts val="2200"/>
              <a:buFont typeface="Arial"/>
              <a:buNone/>
              <a:defRPr sz="1100"/>
            </a:lvl8pPr>
            <a:lvl9pPr marL="0" lvl="8" indent="0" algn="ctr">
              <a:lnSpc>
                <a:spcPct val="100000"/>
              </a:lnSpc>
              <a:spcBef>
                <a:spcPts val="0"/>
              </a:spcBef>
              <a:spcAft>
                <a:spcPts val="0"/>
              </a:spcAft>
              <a:buClr>
                <a:srgbClr val="000000"/>
              </a:buClr>
              <a:buSzPts val="2200"/>
              <a:buFont typeface="Arial"/>
              <a:buNone/>
              <a:defRPr sz="1100"/>
            </a:lvl9pPr>
          </a:lstStyle>
          <a:p>
            <a:fld id="{00000000-1234-1234-1234-123412341234}" type="slidenum">
              <a:rPr lang="en-US" altLang="ja-JP" smtClean="0"/>
              <a:pPr/>
              <a:t>‹#›</a:t>
            </a:fld>
            <a:endParaRPr lang="ja-JP" altLang="en-US"/>
          </a:p>
        </p:txBody>
      </p:sp>
    </p:spTree>
    <p:extLst>
      <p:ext uri="{BB962C8B-B14F-4D97-AF65-F5344CB8AC3E}">
        <p14:creationId xmlns:p14="http://schemas.microsoft.com/office/powerpoint/2010/main" val="19493458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タイトル&amp;画像">
  <p:cSld name="タイトル&amp;画像">
    <p:spTree>
      <p:nvGrpSpPr>
        <p:cNvPr id="1" name="Shape 22"/>
        <p:cNvGrpSpPr/>
        <p:nvPr/>
      </p:nvGrpSpPr>
      <p:grpSpPr>
        <a:xfrm>
          <a:off x="0" y="0"/>
          <a:ext cx="0" cy="0"/>
          <a:chOff x="0" y="0"/>
          <a:chExt cx="0" cy="0"/>
        </a:xfrm>
      </p:grpSpPr>
      <p:sp>
        <p:nvSpPr>
          <p:cNvPr id="23" name="Google Shape;23;p23"/>
          <p:cNvSpPr>
            <a:spLocks noGrp="1"/>
          </p:cNvSpPr>
          <p:nvPr>
            <p:ph type="pic" idx="2"/>
          </p:nvPr>
        </p:nvSpPr>
        <p:spPr>
          <a:xfrm>
            <a:off x="-577850" y="-647700"/>
            <a:ext cx="13373100" cy="8009467"/>
          </a:xfrm>
          <a:prstGeom prst="rect">
            <a:avLst/>
          </a:prstGeom>
          <a:noFill/>
          <a:ln>
            <a:noFill/>
          </a:ln>
        </p:spPr>
      </p:sp>
      <p:sp>
        <p:nvSpPr>
          <p:cNvPr id="24" name="Google Shape;24;p23"/>
          <p:cNvSpPr txBox="1">
            <a:spLocks noGrp="1"/>
          </p:cNvSpPr>
          <p:nvPr>
            <p:ph type="title"/>
          </p:nvPr>
        </p:nvSpPr>
        <p:spPr>
          <a:xfrm>
            <a:off x="603250" y="3562350"/>
            <a:ext cx="10985500" cy="2324100"/>
          </a:xfrm>
          <a:prstGeom prst="rect">
            <a:avLst/>
          </a:prstGeom>
          <a:noFill/>
          <a:ln>
            <a:noFill/>
          </a:ln>
        </p:spPr>
        <p:txBody>
          <a:bodyPr spcFirstLastPara="1" wrap="square" lIns="50800" tIns="50800" rIns="50800" bIns="50800" anchor="b" anchorCtr="0">
            <a:normAutofit/>
          </a:bodyPr>
          <a:lstStyle>
            <a:lvl1pPr lvl="0" algn="l">
              <a:lnSpc>
                <a:spcPct val="80000"/>
              </a:lnSpc>
              <a:spcBef>
                <a:spcPts val="0"/>
              </a:spcBef>
              <a:spcAft>
                <a:spcPts val="0"/>
              </a:spcAft>
              <a:buClr>
                <a:srgbClr val="000000"/>
              </a:buClr>
              <a:buSzPts val="11600"/>
              <a:buFont typeface="Arial"/>
              <a:buNone/>
              <a:defRPr sz="5800"/>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25" name="Google Shape;25;p23"/>
          <p:cNvSpPr txBox="1">
            <a:spLocks noGrp="1"/>
          </p:cNvSpPr>
          <p:nvPr>
            <p:ph type="body" idx="1"/>
          </p:nvPr>
        </p:nvSpPr>
        <p:spPr>
          <a:xfrm>
            <a:off x="603845" y="553069"/>
            <a:ext cx="10984311" cy="318490"/>
          </a:xfrm>
          <a:prstGeom prst="rect">
            <a:avLst/>
          </a:prstGeom>
          <a:noFill/>
          <a:ln>
            <a:noFill/>
          </a:ln>
        </p:spPr>
        <p:txBody>
          <a:bodyPr spcFirstLastPara="1" wrap="square" lIns="45700" tIns="45700" rIns="45700" bIns="45700" anchor="t" anchorCtr="0">
            <a:normAutofit/>
          </a:bodyPr>
          <a:lstStyle>
            <a:lvl1pPr marL="228600" lvl="0" indent="-114300" algn="l">
              <a:lnSpc>
                <a:spcPct val="100000"/>
              </a:lnSpc>
              <a:spcBef>
                <a:spcPts val="0"/>
              </a:spcBef>
              <a:spcAft>
                <a:spcPts val="0"/>
              </a:spcAft>
              <a:buClr>
                <a:srgbClr val="000000"/>
              </a:buClr>
              <a:buSzPts val="3600"/>
              <a:buFont typeface="Arial"/>
              <a:buNone/>
              <a:defRPr sz="1800">
                <a:latin typeface="Arial"/>
                <a:ea typeface="Arial"/>
                <a:cs typeface="Arial"/>
                <a:sym typeface="Arial"/>
              </a:defRPr>
            </a:lvl1pPr>
            <a:lvl2pPr marL="457200" lvl="1" indent="-184595" algn="l">
              <a:lnSpc>
                <a:spcPct val="90000"/>
              </a:lnSpc>
              <a:spcBef>
                <a:spcPts val="2250"/>
              </a:spcBef>
              <a:spcAft>
                <a:spcPts val="0"/>
              </a:spcAft>
              <a:buClr>
                <a:srgbClr val="000000"/>
              </a:buClr>
              <a:buSzPts val="2214"/>
              <a:buChar char="•"/>
              <a:defRPr/>
            </a:lvl2pPr>
            <a:lvl3pPr marL="685800" lvl="2" indent="-184595" algn="l">
              <a:lnSpc>
                <a:spcPct val="90000"/>
              </a:lnSpc>
              <a:spcBef>
                <a:spcPts val="2250"/>
              </a:spcBef>
              <a:spcAft>
                <a:spcPts val="0"/>
              </a:spcAft>
              <a:buClr>
                <a:srgbClr val="000000"/>
              </a:buClr>
              <a:buSzPts val="2214"/>
              <a:buChar char="•"/>
              <a:defRPr/>
            </a:lvl3pPr>
            <a:lvl4pPr marL="914400" lvl="3" indent="-184595" algn="l">
              <a:lnSpc>
                <a:spcPct val="90000"/>
              </a:lnSpc>
              <a:spcBef>
                <a:spcPts val="2250"/>
              </a:spcBef>
              <a:spcAft>
                <a:spcPts val="0"/>
              </a:spcAft>
              <a:buClr>
                <a:srgbClr val="000000"/>
              </a:buClr>
              <a:buSzPts val="2214"/>
              <a:buChar char="•"/>
              <a:defRPr/>
            </a:lvl4pPr>
            <a:lvl5pPr marL="1143000" lvl="4" indent="-184595" algn="l">
              <a:lnSpc>
                <a:spcPct val="90000"/>
              </a:lnSpc>
              <a:spcBef>
                <a:spcPts val="2250"/>
              </a:spcBef>
              <a:spcAft>
                <a:spcPts val="0"/>
              </a:spcAft>
              <a:buClr>
                <a:srgbClr val="000000"/>
              </a:buClr>
              <a:buSzPts val="2214"/>
              <a:buChar char="•"/>
              <a:defRPr/>
            </a:lvl5pPr>
            <a:lvl6pPr marL="1371600" lvl="5" indent="-184595" algn="l">
              <a:lnSpc>
                <a:spcPct val="90000"/>
              </a:lnSpc>
              <a:spcBef>
                <a:spcPts val="2250"/>
              </a:spcBef>
              <a:spcAft>
                <a:spcPts val="0"/>
              </a:spcAft>
              <a:buClr>
                <a:srgbClr val="000000"/>
              </a:buClr>
              <a:buSzPts val="2214"/>
              <a:buChar char="•"/>
              <a:defRPr/>
            </a:lvl6pPr>
            <a:lvl7pPr marL="1600200" lvl="6" indent="-184595" algn="l">
              <a:lnSpc>
                <a:spcPct val="90000"/>
              </a:lnSpc>
              <a:spcBef>
                <a:spcPts val="2250"/>
              </a:spcBef>
              <a:spcAft>
                <a:spcPts val="0"/>
              </a:spcAft>
              <a:buClr>
                <a:srgbClr val="000000"/>
              </a:buClr>
              <a:buSzPts val="2214"/>
              <a:buChar char="•"/>
              <a:defRPr/>
            </a:lvl7pPr>
            <a:lvl8pPr marL="1828800" lvl="7" indent="-184595" algn="l">
              <a:lnSpc>
                <a:spcPct val="90000"/>
              </a:lnSpc>
              <a:spcBef>
                <a:spcPts val="2250"/>
              </a:spcBef>
              <a:spcAft>
                <a:spcPts val="0"/>
              </a:spcAft>
              <a:buClr>
                <a:srgbClr val="000000"/>
              </a:buClr>
              <a:buSzPts val="2214"/>
              <a:buChar char="•"/>
              <a:defRPr/>
            </a:lvl8pPr>
            <a:lvl9pPr marL="2057400" lvl="8" indent="-184595" algn="l">
              <a:lnSpc>
                <a:spcPct val="90000"/>
              </a:lnSpc>
              <a:spcBef>
                <a:spcPts val="2250"/>
              </a:spcBef>
              <a:spcAft>
                <a:spcPts val="0"/>
              </a:spcAft>
              <a:buClr>
                <a:srgbClr val="000000"/>
              </a:buClr>
              <a:buSzPts val="2214"/>
              <a:buChar char="•"/>
              <a:defRPr/>
            </a:lvl9pPr>
          </a:lstStyle>
          <a:p>
            <a:endParaRPr/>
          </a:p>
        </p:txBody>
      </p:sp>
      <p:sp>
        <p:nvSpPr>
          <p:cNvPr id="26" name="Google Shape;26;p23"/>
          <p:cNvSpPr txBox="1">
            <a:spLocks noGrp="1"/>
          </p:cNvSpPr>
          <p:nvPr>
            <p:ph type="body" idx="3"/>
          </p:nvPr>
        </p:nvSpPr>
        <p:spPr>
          <a:xfrm>
            <a:off x="603250" y="5804955"/>
            <a:ext cx="10985500" cy="558476"/>
          </a:xfrm>
          <a:prstGeom prst="rect">
            <a:avLst/>
          </a:prstGeom>
          <a:noFill/>
          <a:ln>
            <a:noFill/>
          </a:ln>
        </p:spPr>
        <p:txBody>
          <a:bodyPr spcFirstLastPara="1" wrap="square" lIns="50800" tIns="50800" rIns="50800" bIns="50800" anchor="t" anchorCtr="0">
            <a:normAutofit/>
          </a:bodyPr>
          <a:lstStyle>
            <a:lvl1pPr marL="228600" lvl="0" indent="-114300" algn="l">
              <a:lnSpc>
                <a:spcPct val="100000"/>
              </a:lnSpc>
              <a:spcBef>
                <a:spcPts val="0"/>
              </a:spcBef>
              <a:spcAft>
                <a:spcPts val="0"/>
              </a:spcAft>
              <a:buClr>
                <a:srgbClr val="000000"/>
              </a:buClr>
              <a:buSzPts val="5500"/>
              <a:buFont typeface="Arial"/>
              <a:buNone/>
              <a:defRPr sz="2750">
                <a:latin typeface="Arial"/>
                <a:ea typeface="Arial"/>
                <a:cs typeface="Arial"/>
                <a:sym typeface="Arial"/>
              </a:defRPr>
            </a:lvl1pPr>
            <a:lvl2pPr marL="457200" lvl="1" indent="-114300" algn="l">
              <a:lnSpc>
                <a:spcPct val="100000"/>
              </a:lnSpc>
              <a:spcBef>
                <a:spcPts val="0"/>
              </a:spcBef>
              <a:spcAft>
                <a:spcPts val="0"/>
              </a:spcAft>
              <a:buClr>
                <a:srgbClr val="000000"/>
              </a:buClr>
              <a:buSzPts val="5500"/>
              <a:buFont typeface="Arial"/>
              <a:buNone/>
              <a:defRPr sz="2750">
                <a:latin typeface="Arial"/>
                <a:ea typeface="Arial"/>
                <a:cs typeface="Arial"/>
                <a:sym typeface="Arial"/>
              </a:defRPr>
            </a:lvl2pPr>
            <a:lvl3pPr marL="685800" lvl="2" indent="-114300" algn="l">
              <a:lnSpc>
                <a:spcPct val="100000"/>
              </a:lnSpc>
              <a:spcBef>
                <a:spcPts val="0"/>
              </a:spcBef>
              <a:spcAft>
                <a:spcPts val="0"/>
              </a:spcAft>
              <a:buClr>
                <a:srgbClr val="000000"/>
              </a:buClr>
              <a:buSzPts val="5500"/>
              <a:buFont typeface="Arial"/>
              <a:buNone/>
              <a:defRPr sz="2750">
                <a:latin typeface="Arial"/>
                <a:ea typeface="Arial"/>
                <a:cs typeface="Arial"/>
                <a:sym typeface="Arial"/>
              </a:defRPr>
            </a:lvl3pPr>
            <a:lvl4pPr marL="914400" lvl="3" indent="-114300" algn="l">
              <a:lnSpc>
                <a:spcPct val="100000"/>
              </a:lnSpc>
              <a:spcBef>
                <a:spcPts val="0"/>
              </a:spcBef>
              <a:spcAft>
                <a:spcPts val="0"/>
              </a:spcAft>
              <a:buClr>
                <a:srgbClr val="000000"/>
              </a:buClr>
              <a:buSzPts val="5500"/>
              <a:buFont typeface="Arial"/>
              <a:buNone/>
              <a:defRPr sz="2750">
                <a:latin typeface="Arial"/>
                <a:ea typeface="Arial"/>
                <a:cs typeface="Arial"/>
                <a:sym typeface="Arial"/>
              </a:defRPr>
            </a:lvl4pPr>
            <a:lvl5pPr marL="1143000" lvl="4" indent="-114300" algn="l">
              <a:lnSpc>
                <a:spcPct val="100000"/>
              </a:lnSpc>
              <a:spcBef>
                <a:spcPts val="0"/>
              </a:spcBef>
              <a:spcAft>
                <a:spcPts val="0"/>
              </a:spcAft>
              <a:buClr>
                <a:srgbClr val="000000"/>
              </a:buClr>
              <a:buSzPts val="5500"/>
              <a:buFont typeface="Arial"/>
              <a:buNone/>
              <a:defRPr sz="2750">
                <a:latin typeface="Arial"/>
                <a:ea typeface="Arial"/>
                <a:cs typeface="Arial"/>
                <a:sym typeface="Arial"/>
              </a:defRPr>
            </a:lvl5pPr>
            <a:lvl6pPr marL="1371600" lvl="5" indent="-184595" algn="l">
              <a:lnSpc>
                <a:spcPct val="90000"/>
              </a:lnSpc>
              <a:spcBef>
                <a:spcPts val="2250"/>
              </a:spcBef>
              <a:spcAft>
                <a:spcPts val="0"/>
              </a:spcAft>
              <a:buClr>
                <a:srgbClr val="000000"/>
              </a:buClr>
              <a:buSzPts val="2214"/>
              <a:buChar char="•"/>
              <a:defRPr/>
            </a:lvl6pPr>
            <a:lvl7pPr marL="1600200" lvl="6" indent="-184595" algn="l">
              <a:lnSpc>
                <a:spcPct val="90000"/>
              </a:lnSpc>
              <a:spcBef>
                <a:spcPts val="2250"/>
              </a:spcBef>
              <a:spcAft>
                <a:spcPts val="0"/>
              </a:spcAft>
              <a:buClr>
                <a:srgbClr val="000000"/>
              </a:buClr>
              <a:buSzPts val="2214"/>
              <a:buChar char="•"/>
              <a:defRPr/>
            </a:lvl7pPr>
            <a:lvl8pPr marL="1828800" lvl="7" indent="-184595" algn="l">
              <a:lnSpc>
                <a:spcPct val="90000"/>
              </a:lnSpc>
              <a:spcBef>
                <a:spcPts val="2250"/>
              </a:spcBef>
              <a:spcAft>
                <a:spcPts val="0"/>
              </a:spcAft>
              <a:buClr>
                <a:srgbClr val="000000"/>
              </a:buClr>
              <a:buSzPts val="2214"/>
              <a:buChar char="•"/>
              <a:defRPr/>
            </a:lvl8pPr>
            <a:lvl9pPr marL="2057400" lvl="8" indent="-184595" algn="l">
              <a:lnSpc>
                <a:spcPct val="90000"/>
              </a:lnSpc>
              <a:spcBef>
                <a:spcPts val="2250"/>
              </a:spcBef>
              <a:spcAft>
                <a:spcPts val="0"/>
              </a:spcAft>
              <a:buClr>
                <a:srgbClr val="000000"/>
              </a:buClr>
              <a:buSzPts val="2214"/>
              <a:buChar char="•"/>
              <a:defRPr/>
            </a:lvl9pPr>
          </a:lstStyle>
          <a:p>
            <a:endParaRPr/>
          </a:p>
        </p:txBody>
      </p:sp>
      <p:sp>
        <p:nvSpPr>
          <p:cNvPr id="27" name="Google Shape;27;p23"/>
          <p:cNvSpPr txBox="1">
            <a:spLocks noGrp="1"/>
          </p:cNvSpPr>
          <p:nvPr>
            <p:ph type="sldNum" idx="12"/>
          </p:nvPr>
        </p:nvSpPr>
        <p:spPr>
          <a:xfrm>
            <a:off x="5989206" y="6348209"/>
            <a:ext cx="207341" cy="379591"/>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Arial"/>
              <a:buNone/>
              <a:defRPr sz="900">
                <a:solidFill>
                  <a:srgbClr val="000000"/>
                </a:solidFill>
              </a:defRPr>
            </a:lvl1pPr>
            <a:lvl2pPr marL="0" lvl="1" indent="0" algn="ctr">
              <a:lnSpc>
                <a:spcPct val="100000"/>
              </a:lnSpc>
              <a:spcBef>
                <a:spcPts val="0"/>
              </a:spcBef>
              <a:spcAft>
                <a:spcPts val="0"/>
              </a:spcAft>
              <a:buClr>
                <a:srgbClr val="000000"/>
              </a:buClr>
              <a:buSzPts val="1800"/>
              <a:buFont typeface="Arial"/>
              <a:buNone/>
              <a:defRPr sz="900">
                <a:solidFill>
                  <a:srgbClr val="000000"/>
                </a:solidFill>
              </a:defRPr>
            </a:lvl2pPr>
            <a:lvl3pPr marL="0" lvl="2" indent="0" algn="ctr">
              <a:lnSpc>
                <a:spcPct val="100000"/>
              </a:lnSpc>
              <a:spcBef>
                <a:spcPts val="0"/>
              </a:spcBef>
              <a:spcAft>
                <a:spcPts val="0"/>
              </a:spcAft>
              <a:buClr>
                <a:srgbClr val="000000"/>
              </a:buClr>
              <a:buSzPts val="1800"/>
              <a:buFont typeface="Arial"/>
              <a:buNone/>
              <a:defRPr sz="900">
                <a:solidFill>
                  <a:srgbClr val="000000"/>
                </a:solidFill>
              </a:defRPr>
            </a:lvl3pPr>
            <a:lvl4pPr marL="0" lvl="3" indent="0" algn="ctr">
              <a:lnSpc>
                <a:spcPct val="100000"/>
              </a:lnSpc>
              <a:spcBef>
                <a:spcPts val="0"/>
              </a:spcBef>
              <a:spcAft>
                <a:spcPts val="0"/>
              </a:spcAft>
              <a:buClr>
                <a:srgbClr val="000000"/>
              </a:buClr>
              <a:buSzPts val="1800"/>
              <a:buFont typeface="Arial"/>
              <a:buNone/>
              <a:defRPr sz="900">
                <a:solidFill>
                  <a:srgbClr val="000000"/>
                </a:solidFill>
              </a:defRPr>
            </a:lvl4pPr>
            <a:lvl5pPr marL="0" lvl="4" indent="0" algn="ctr">
              <a:lnSpc>
                <a:spcPct val="100000"/>
              </a:lnSpc>
              <a:spcBef>
                <a:spcPts val="0"/>
              </a:spcBef>
              <a:spcAft>
                <a:spcPts val="0"/>
              </a:spcAft>
              <a:buClr>
                <a:srgbClr val="000000"/>
              </a:buClr>
              <a:buSzPts val="1800"/>
              <a:buFont typeface="Arial"/>
              <a:buNone/>
              <a:defRPr sz="900">
                <a:solidFill>
                  <a:srgbClr val="000000"/>
                </a:solidFill>
              </a:defRPr>
            </a:lvl5pPr>
            <a:lvl6pPr marL="0" lvl="5" indent="0" algn="ctr">
              <a:lnSpc>
                <a:spcPct val="100000"/>
              </a:lnSpc>
              <a:spcBef>
                <a:spcPts val="0"/>
              </a:spcBef>
              <a:spcAft>
                <a:spcPts val="0"/>
              </a:spcAft>
              <a:buClr>
                <a:srgbClr val="000000"/>
              </a:buClr>
              <a:buSzPts val="1800"/>
              <a:buFont typeface="Arial"/>
              <a:buNone/>
              <a:defRPr sz="900">
                <a:solidFill>
                  <a:srgbClr val="000000"/>
                </a:solidFill>
              </a:defRPr>
            </a:lvl6pPr>
            <a:lvl7pPr marL="0" lvl="6" indent="0" algn="ctr">
              <a:lnSpc>
                <a:spcPct val="100000"/>
              </a:lnSpc>
              <a:spcBef>
                <a:spcPts val="0"/>
              </a:spcBef>
              <a:spcAft>
                <a:spcPts val="0"/>
              </a:spcAft>
              <a:buClr>
                <a:srgbClr val="000000"/>
              </a:buClr>
              <a:buSzPts val="1800"/>
              <a:buFont typeface="Arial"/>
              <a:buNone/>
              <a:defRPr sz="900">
                <a:solidFill>
                  <a:srgbClr val="000000"/>
                </a:solidFill>
              </a:defRPr>
            </a:lvl7pPr>
            <a:lvl8pPr marL="0" lvl="7" indent="0" algn="ctr">
              <a:lnSpc>
                <a:spcPct val="100000"/>
              </a:lnSpc>
              <a:spcBef>
                <a:spcPts val="0"/>
              </a:spcBef>
              <a:spcAft>
                <a:spcPts val="0"/>
              </a:spcAft>
              <a:buClr>
                <a:srgbClr val="000000"/>
              </a:buClr>
              <a:buSzPts val="1800"/>
              <a:buFont typeface="Arial"/>
              <a:buNone/>
              <a:defRPr sz="900">
                <a:solidFill>
                  <a:srgbClr val="000000"/>
                </a:solidFill>
              </a:defRPr>
            </a:lvl8pPr>
            <a:lvl9pPr marL="0" lvl="8" indent="0" algn="ctr">
              <a:lnSpc>
                <a:spcPct val="100000"/>
              </a:lnSpc>
              <a:spcBef>
                <a:spcPts val="0"/>
              </a:spcBef>
              <a:spcAft>
                <a:spcPts val="0"/>
              </a:spcAft>
              <a:buClr>
                <a:srgbClr val="000000"/>
              </a:buClr>
              <a:buSzPts val="1800"/>
              <a:buFont typeface="Arial"/>
              <a:buNone/>
              <a:defRPr sz="900">
                <a:solidFill>
                  <a:srgbClr val="000000"/>
                </a:solidFill>
              </a:defRPr>
            </a:lvl9pPr>
          </a:lstStyle>
          <a:p>
            <a:fld id="{00000000-1234-1234-1234-123412341234}" type="slidenum">
              <a:rPr lang="en-US" altLang="ja-JP" smtClean="0"/>
              <a:pPr/>
              <a:t>‹#›</a:t>
            </a:fld>
            <a:endParaRPr lang="ja-JP" altLang="en-US"/>
          </a:p>
        </p:txBody>
      </p:sp>
    </p:spTree>
    <p:extLst>
      <p:ext uri="{BB962C8B-B14F-4D97-AF65-F5344CB8AC3E}">
        <p14:creationId xmlns:p14="http://schemas.microsoft.com/office/powerpoint/2010/main" val="16510035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タイトル&amp;画像（代替）">
  <p:cSld name="タイトル&amp;画像（代替）">
    <p:spTree>
      <p:nvGrpSpPr>
        <p:cNvPr id="1" name="Shape 28"/>
        <p:cNvGrpSpPr/>
        <p:nvPr/>
      </p:nvGrpSpPr>
      <p:grpSpPr>
        <a:xfrm>
          <a:off x="0" y="0"/>
          <a:ext cx="0" cy="0"/>
          <a:chOff x="0" y="0"/>
          <a:chExt cx="0" cy="0"/>
        </a:xfrm>
      </p:grpSpPr>
      <p:sp>
        <p:nvSpPr>
          <p:cNvPr id="29" name="Google Shape;29;p24"/>
          <p:cNvSpPr>
            <a:spLocks noGrp="1"/>
          </p:cNvSpPr>
          <p:nvPr>
            <p:ph type="pic" idx="2"/>
          </p:nvPr>
        </p:nvSpPr>
        <p:spPr>
          <a:xfrm>
            <a:off x="5486400" y="-101600"/>
            <a:ext cx="6072419" cy="7067550"/>
          </a:xfrm>
          <a:prstGeom prst="rect">
            <a:avLst/>
          </a:prstGeom>
          <a:noFill/>
          <a:ln>
            <a:noFill/>
          </a:ln>
        </p:spPr>
      </p:sp>
      <p:sp>
        <p:nvSpPr>
          <p:cNvPr id="30" name="Google Shape;30;p24"/>
          <p:cNvSpPr txBox="1">
            <a:spLocks noGrp="1"/>
          </p:cNvSpPr>
          <p:nvPr>
            <p:ph type="title"/>
          </p:nvPr>
        </p:nvSpPr>
        <p:spPr>
          <a:xfrm>
            <a:off x="603250" y="635000"/>
            <a:ext cx="4889500" cy="2941137"/>
          </a:xfrm>
          <a:prstGeom prst="rect">
            <a:avLst/>
          </a:prstGeom>
          <a:noFill/>
          <a:ln>
            <a:noFill/>
          </a:ln>
        </p:spPr>
        <p:txBody>
          <a:bodyPr spcFirstLastPara="1" wrap="square" lIns="50800" tIns="50800" rIns="50800" bIns="50800" anchor="b" anchorCtr="0">
            <a:normAutofit/>
          </a:bodyPr>
          <a:lstStyle>
            <a:lvl1pPr lvl="0" algn="l">
              <a:lnSpc>
                <a:spcPct val="80000"/>
              </a:lnSpc>
              <a:spcBef>
                <a:spcPts val="0"/>
              </a:spcBef>
              <a:spcAft>
                <a:spcPts val="0"/>
              </a:spcAft>
              <a:buClr>
                <a:srgbClr val="000000"/>
              </a:buClr>
              <a:buSzPts val="1800"/>
              <a:buNon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31" name="Google Shape;31;p24"/>
          <p:cNvSpPr txBox="1">
            <a:spLocks noGrp="1"/>
          </p:cNvSpPr>
          <p:nvPr>
            <p:ph type="body" idx="1"/>
          </p:nvPr>
        </p:nvSpPr>
        <p:spPr>
          <a:xfrm>
            <a:off x="603250" y="3530288"/>
            <a:ext cx="4889500" cy="2692712"/>
          </a:xfrm>
          <a:prstGeom prst="rect">
            <a:avLst/>
          </a:prstGeom>
          <a:noFill/>
          <a:ln>
            <a:noFill/>
          </a:ln>
        </p:spPr>
        <p:txBody>
          <a:bodyPr spcFirstLastPara="1" wrap="square" lIns="50800" tIns="50800" rIns="50800" bIns="50800" anchor="t" anchorCtr="0">
            <a:normAutofit/>
          </a:bodyPr>
          <a:lstStyle>
            <a:lvl1pPr marL="228600" lvl="0" indent="-114300" algn="l">
              <a:lnSpc>
                <a:spcPct val="100000"/>
              </a:lnSpc>
              <a:spcBef>
                <a:spcPts val="0"/>
              </a:spcBef>
              <a:spcAft>
                <a:spcPts val="0"/>
              </a:spcAft>
              <a:buClr>
                <a:srgbClr val="000000"/>
              </a:buClr>
              <a:buSzPts val="5500"/>
              <a:buFont typeface="Arial"/>
              <a:buNone/>
              <a:defRPr sz="2750">
                <a:latin typeface="Arial"/>
                <a:ea typeface="Arial"/>
                <a:cs typeface="Arial"/>
                <a:sym typeface="Arial"/>
              </a:defRPr>
            </a:lvl1pPr>
            <a:lvl2pPr marL="457200" lvl="1" indent="-114300" algn="l">
              <a:lnSpc>
                <a:spcPct val="100000"/>
              </a:lnSpc>
              <a:spcBef>
                <a:spcPts val="0"/>
              </a:spcBef>
              <a:spcAft>
                <a:spcPts val="0"/>
              </a:spcAft>
              <a:buClr>
                <a:srgbClr val="000000"/>
              </a:buClr>
              <a:buSzPts val="5500"/>
              <a:buFont typeface="Arial"/>
              <a:buNone/>
              <a:defRPr sz="2750">
                <a:latin typeface="Arial"/>
                <a:ea typeface="Arial"/>
                <a:cs typeface="Arial"/>
                <a:sym typeface="Arial"/>
              </a:defRPr>
            </a:lvl2pPr>
            <a:lvl3pPr marL="685800" lvl="2" indent="-114300" algn="l">
              <a:lnSpc>
                <a:spcPct val="100000"/>
              </a:lnSpc>
              <a:spcBef>
                <a:spcPts val="0"/>
              </a:spcBef>
              <a:spcAft>
                <a:spcPts val="0"/>
              </a:spcAft>
              <a:buClr>
                <a:srgbClr val="000000"/>
              </a:buClr>
              <a:buSzPts val="5500"/>
              <a:buFont typeface="Arial"/>
              <a:buNone/>
              <a:defRPr sz="2750">
                <a:latin typeface="Arial"/>
                <a:ea typeface="Arial"/>
                <a:cs typeface="Arial"/>
                <a:sym typeface="Arial"/>
              </a:defRPr>
            </a:lvl3pPr>
            <a:lvl4pPr marL="914400" lvl="3" indent="-114300" algn="l">
              <a:lnSpc>
                <a:spcPct val="100000"/>
              </a:lnSpc>
              <a:spcBef>
                <a:spcPts val="0"/>
              </a:spcBef>
              <a:spcAft>
                <a:spcPts val="0"/>
              </a:spcAft>
              <a:buClr>
                <a:srgbClr val="000000"/>
              </a:buClr>
              <a:buSzPts val="5500"/>
              <a:buFont typeface="Arial"/>
              <a:buNone/>
              <a:defRPr sz="2750">
                <a:latin typeface="Arial"/>
                <a:ea typeface="Arial"/>
                <a:cs typeface="Arial"/>
                <a:sym typeface="Arial"/>
              </a:defRPr>
            </a:lvl4pPr>
            <a:lvl5pPr marL="1143000" lvl="4" indent="-114300" algn="l">
              <a:lnSpc>
                <a:spcPct val="100000"/>
              </a:lnSpc>
              <a:spcBef>
                <a:spcPts val="0"/>
              </a:spcBef>
              <a:spcAft>
                <a:spcPts val="0"/>
              </a:spcAft>
              <a:buClr>
                <a:srgbClr val="000000"/>
              </a:buClr>
              <a:buSzPts val="5500"/>
              <a:buFont typeface="Arial"/>
              <a:buNone/>
              <a:defRPr sz="2750">
                <a:latin typeface="Arial"/>
                <a:ea typeface="Arial"/>
                <a:cs typeface="Arial"/>
                <a:sym typeface="Arial"/>
              </a:defRPr>
            </a:lvl5pPr>
            <a:lvl6pPr marL="1371600" lvl="5" indent="-184595" algn="l">
              <a:lnSpc>
                <a:spcPct val="90000"/>
              </a:lnSpc>
              <a:spcBef>
                <a:spcPts val="2250"/>
              </a:spcBef>
              <a:spcAft>
                <a:spcPts val="0"/>
              </a:spcAft>
              <a:buClr>
                <a:srgbClr val="000000"/>
              </a:buClr>
              <a:buSzPts val="2214"/>
              <a:buChar char="•"/>
              <a:defRPr/>
            </a:lvl6pPr>
            <a:lvl7pPr marL="1600200" lvl="6" indent="-184595" algn="l">
              <a:lnSpc>
                <a:spcPct val="90000"/>
              </a:lnSpc>
              <a:spcBef>
                <a:spcPts val="2250"/>
              </a:spcBef>
              <a:spcAft>
                <a:spcPts val="0"/>
              </a:spcAft>
              <a:buClr>
                <a:srgbClr val="000000"/>
              </a:buClr>
              <a:buSzPts val="2214"/>
              <a:buChar char="•"/>
              <a:defRPr/>
            </a:lvl7pPr>
            <a:lvl8pPr marL="1828800" lvl="7" indent="-184595" algn="l">
              <a:lnSpc>
                <a:spcPct val="90000"/>
              </a:lnSpc>
              <a:spcBef>
                <a:spcPts val="2250"/>
              </a:spcBef>
              <a:spcAft>
                <a:spcPts val="0"/>
              </a:spcAft>
              <a:buClr>
                <a:srgbClr val="000000"/>
              </a:buClr>
              <a:buSzPts val="2214"/>
              <a:buChar char="•"/>
              <a:defRPr/>
            </a:lvl8pPr>
            <a:lvl9pPr marL="2057400" lvl="8" indent="-184595" algn="l">
              <a:lnSpc>
                <a:spcPct val="90000"/>
              </a:lnSpc>
              <a:spcBef>
                <a:spcPts val="2250"/>
              </a:spcBef>
              <a:spcAft>
                <a:spcPts val="0"/>
              </a:spcAft>
              <a:buClr>
                <a:srgbClr val="000000"/>
              </a:buClr>
              <a:buSzPts val="2214"/>
              <a:buChar char="•"/>
              <a:defRPr/>
            </a:lvl9pPr>
          </a:lstStyle>
          <a:p>
            <a:endParaRPr/>
          </a:p>
        </p:txBody>
      </p:sp>
      <p:sp>
        <p:nvSpPr>
          <p:cNvPr id="32" name="Google Shape;32;p24"/>
          <p:cNvSpPr txBox="1">
            <a:spLocks noGrp="1"/>
          </p:cNvSpPr>
          <p:nvPr>
            <p:ph type="sldNum" idx="12"/>
          </p:nvPr>
        </p:nvSpPr>
        <p:spPr>
          <a:xfrm>
            <a:off x="5989206" y="6350326"/>
            <a:ext cx="207341" cy="379591"/>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Arial"/>
              <a:buNone/>
              <a:defRPr sz="900">
                <a:solidFill>
                  <a:srgbClr val="000000"/>
                </a:solidFill>
              </a:defRPr>
            </a:lvl1pPr>
            <a:lvl2pPr marL="0" lvl="1" indent="0" algn="ctr">
              <a:lnSpc>
                <a:spcPct val="100000"/>
              </a:lnSpc>
              <a:spcBef>
                <a:spcPts val="0"/>
              </a:spcBef>
              <a:spcAft>
                <a:spcPts val="0"/>
              </a:spcAft>
              <a:buClr>
                <a:srgbClr val="000000"/>
              </a:buClr>
              <a:buSzPts val="1800"/>
              <a:buFont typeface="Arial"/>
              <a:buNone/>
              <a:defRPr sz="900">
                <a:solidFill>
                  <a:srgbClr val="000000"/>
                </a:solidFill>
              </a:defRPr>
            </a:lvl2pPr>
            <a:lvl3pPr marL="0" lvl="2" indent="0" algn="ctr">
              <a:lnSpc>
                <a:spcPct val="100000"/>
              </a:lnSpc>
              <a:spcBef>
                <a:spcPts val="0"/>
              </a:spcBef>
              <a:spcAft>
                <a:spcPts val="0"/>
              </a:spcAft>
              <a:buClr>
                <a:srgbClr val="000000"/>
              </a:buClr>
              <a:buSzPts val="1800"/>
              <a:buFont typeface="Arial"/>
              <a:buNone/>
              <a:defRPr sz="900">
                <a:solidFill>
                  <a:srgbClr val="000000"/>
                </a:solidFill>
              </a:defRPr>
            </a:lvl3pPr>
            <a:lvl4pPr marL="0" lvl="3" indent="0" algn="ctr">
              <a:lnSpc>
                <a:spcPct val="100000"/>
              </a:lnSpc>
              <a:spcBef>
                <a:spcPts val="0"/>
              </a:spcBef>
              <a:spcAft>
                <a:spcPts val="0"/>
              </a:spcAft>
              <a:buClr>
                <a:srgbClr val="000000"/>
              </a:buClr>
              <a:buSzPts val="1800"/>
              <a:buFont typeface="Arial"/>
              <a:buNone/>
              <a:defRPr sz="900">
                <a:solidFill>
                  <a:srgbClr val="000000"/>
                </a:solidFill>
              </a:defRPr>
            </a:lvl4pPr>
            <a:lvl5pPr marL="0" lvl="4" indent="0" algn="ctr">
              <a:lnSpc>
                <a:spcPct val="100000"/>
              </a:lnSpc>
              <a:spcBef>
                <a:spcPts val="0"/>
              </a:spcBef>
              <a:spcAft>
                <a:spcPts val="0"/>
              </a:spcAft>
              <a:buClr>
                <a:srgbClr val="000000"/>
              </a:buClr>
              <a:buSzPts val="1800"/>
              <a:buFont typeface="Arial"/>
              <a:buNone/>
              <a:defRPr sz="900">
                <a:solidFill>
                  <a:srgbClr val="000000"/>
                </a:solidFill>
              </a:defRPr>
            </a:lvl5pPr>
            <a:lvl6pPr marL="0" lvl="5" indent="0" algn="ctr">
              <a:lnSpc>
                <a:spcPct val="100000"/>
              </a:lnSpc>
              <a:spcBef>
                <a:spcPts val="0"/>
              </a:spcBef>
              <a:spcAft>
                <a:spcPts val="0"/>
              </a:spcAft>
              <a:buClr>
                <a:srgbClr val="000000"/>
              </a:buClr>
              <a:buSzPts val="1800"/>
              <a:buFont typeface="Arial"/>
              <a:buNone/>
              <a:defRPr sz="900">
                <a:solidFill>
                  <a:srgbClr val="000000"/>
                </a:solidFill>
              </a:defRPr>
            </a:lvl6pPr>
            <a:lvl7pPr marL="0" lvl="6" indent="0" algn="ctr">
              <a:lnSpc>
                <a:spcPct val="100000"/>
              </a:lnSpc>
              <a:spcBef>
                <a:spcPts val="0"/>
              </a:spcBef>
              <a:spcAft>
                <a:spcPts val="0"/>
              </a:spcAft>
              <a:buClr>
                <a:srgbClr val="000000"/>
              </a:buClr>
              <a:buSzPts val="1800"/>
              <a:buFont typeface="Arial"/>
              <a:buNone/>
              <a:defRPr sz="900">
                <a:solidFill>
                  <a:srgbClr val="000000"/>
                </a:solidFill>
              </a:defRPr>
            </a:lvl7pPr>
            <a:lvl8pPr marL="0" lvl="7" indent="0" algn="ctr">
              <a:lnSpc>
                <a:spcPct val="100000"/>
              </a:lnSpc>
              <a:spcBef>
                <a:spcPts val="0"/>
              </a:spcBef>
              <a:spcAft>
                <a:spcPts val="0"/>
              </a:spcAft>
              <a:buClr>
                <a:srgbClr val="000000"/>
              </a:buClr>
              <a:buSzPts val="1800"/>
              <a:buFont typeface="Arial"/>
              <a:buNone/>
              <a:defRPr sz="900">
                <a:solidFill>
                  <a:srgbClr val="000000"/>
                </a:solidFill>
              </a:defRPr>
            </a:lvl8pPr>
            <a:lvl9pPr marL="0" lvl="8" indent="0" algn="ctr">
              <a:lnSpc>
                <a:spcPct val="100000"/>
              </a:lnSpc>
              <a:spcBef>
                <a:spcPts val="0"/>
              </a:spcBef>
              <a:spcAft>
                <a:spcPts val="0"/>
              </a:spcAft>
              <a:buClr>
                <a:srgbClr val="000000"/>
              </a:buClr>
              <a:buSzPts val="1800"/>
              <a:buFont typeface="Arial"/>
              <a:buNone/>
              <a:defRPr sz="900">
                <a:solidFill>
                  <a:srgbClr val="000000"/>
                </a:solidFill>
              </a:defRPr>
            </a:lvl9pPr>
          </a:lstStyle>
          <a:p>
            <a:fld id="{00000000-1234-1234-1234-123412341234}" type="slidenum">
              <a:rPr lang="en-US" altLang="ja-JP" smtClean="0"/>
              <a:pPr/>
              <a:t>‹#›</a:t>
            </a:fld>
            <a:endParaRPr lang="ja-JP" altLang="en-US"/>
          </a:p>
        </p:txBody>
      </p:sp>
    </p:spTree>
    <p:extLst>
      <p:ext uri="{BB962C8B-B14F-4D97-AF65-F5344CB8AC3E}">
        <p14:creationId xmlns:p14="http://schemas.microsoft.com/office/powerpoint/2010/main" val="41031092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タイトル&amp;箇条書き">
  <p:cSld name="タイトル&amp;箇条書き">
    <p:spTree>
      <p:nvGrpSpPr>
        <p:cNvPr id="1" name="Shape 33"/>
        <p:cNvGrpSpPr/>
        <p:nvPr/>
      </p:nvGrpSpPr>
      <p:grpSpPr>
        <a:xfrm>
          <a:off x="0" y="0"/>
          <a:ext cx="0" cy="0"/>
          <a:chOff x="0" y="0"/>
          <a:chExt cx="0" cy="0"/>
        </a:xfrm>
      </p:grpSpPr>
      <p:sp>
        <p:nvSpPr>
          <p:cNvPr id="34" name="Google Shape;34;p25"/>
          <p:cNvSpPr txBox="1">
            <a:spLocks noGrp="1"/>
          </p:cNvSpPr>
          <p:nvPr>
            <p:ph type="title"/>
          </p:nvPr>
        </p:nvSpPr>
        <p:spPr>
          <a:xfrm>
            <a:off x="603250" y="539750"/>
            <a:ext cx="10985500" cy="716582"/>
          </a:xfrm>
          <a:prstGeom prst="rect">
            <a:avLst/>
          </a:prstGeom>
          <a:noFill/>
          <a:ln>
            <a:noFill/>
          </a:ln>
        </p:spPr>
        <p:txBody>
          <a:bodyPr spcFirstLastPara="1" wrap="square" lIns="50800" tIns="50800" rIns="50800" bIns="50800" anchor="t" anchorCtr="0">
            <a:normAutofit/>
          </a:bodyPr>
          <a:lstStyle>
            <a:lvl1pPr lvl="0" algn="l">
              <a:lnSpc>
                <a:spcPct val="80000"/>
              </a:lnSpc>
              <a:spcBef>
                <a:spcPts val="0"/>
              </a:spcBef>
              <a:spcAft>
                <a:spcPts val="0"/>
              </a:spcAft>
              <a:buClr>
                <a:srgbClr val="000000"/>
              </a:buClr>
              <a:buSzPts val="1800"/>
              <a:buNon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35" name="Google Shape;35;p25"/>
          <p:cNvSpPr txBox="1">
            <a:spLocks noGrp="1"/>
          </p:cNvSpPr>
          <p:nvPr>
            <p:ph type="body" idx="1"/>
          </p:nvPr>
        </p:nvSpPr>
        <p:spPr>
          <a:xfrm>
            <a:off x="603250" y="1186481"/>
            <a:ext cx="10985500" cy="467390"/>
          </a:xfrm>
          <a:prstGeom prst="rect">
            <a:avLst/>
          </a:prstGeom>
          <a:noFill/>
          <a:ln>
            <a:noFill/>
          </a:ln>
        </p:spPr>
        <p:txBody>
          <a:bodyPr spcFirstLastPara="1" wrap="square" lIns="45700" tIns="45700" rIns="45700" bIns="45700" anchor="t" anchorCtr="0">
            <a:normAutofit/>
          </a:bodyPr>
          <a:lstStyle>
            <a:lvl1pPr marL="228600" lvl="0" indent="-114300" algn="l">
              <a:lnSpc>
                <a:spcPct val="100000"/>
              </a:lnSpc>
              <a:spcBef>
                <a:spcPts val="0"/>
              </a:spcBef>
              <a:spcAft>
                <a:spcPts val="0"/>
              </a:spcAft>
              <a:buClr>
                <a:srgbClr val="000000"/>
              </a:buClr>
              <a:buSzPts val="5500"/>
              <a:buFont typeface="Arial"/>
              <a:buNone/>
              <a:defRPr sz="2750">
                <a:latin typeface="Arial"/>
                <a:ea typeface="Arial"/>
                <a:cs typeface="Arial"/>
                <a:sym typeface="Arial"/>
              </a:defRPr>
            </a:lvl1pPr>
            <a:lvl2pPr marL="457200" lvl="1" indent="-184595" algn="l">
              <a:lnSpc>
                <a:spcPct val="90000"/>
              </a:lnSpc>
              <a:spcBef>
                <a:spcPts val="2250"/>
              </a:spcBef>
              <a:spcAft>
                <a:spcPts val="0"/>
              </a:spcAft>
              <a:buClr>
                <a:srgbClr val="000000"/>
              </a:buClr>
              <a:buSzPts val="2214"/>
              <a:buChar char="•"/>
              <a:defRPr/>
            </a:lvl2pPr>
            <a:lvl3pPr marL="685800" lvl="2" indent="-184595" algn="l">
              <a:lnSpc>
                <a:spcPct val="90000"/>
              </a:lnSpc>
              <a:spcBef>
                <a:spcPts val="2250"/>
              </a:spcBef>
              <a:spcAft>
                <a:spcPts val="0"/>
              </a:spcAft>
              <a:buClr>
                <a:srgbClr val="000000"/>
              </a:buClr>
              <a:buSzPts val="2214"/>
              <a:buChar char="•"/>
              <a:defRPr/>
            </a:lvl3pPr>
            <a:lvl4pPr marL="914400" lvl="3" indent="-184595" algn="l">
              <a:lnSpc>
                <a:spcPct val="90000"/>
              </a:lnSpc>
              <a:spcBef>
                <a:spcPts val="2250"/>
              </a:spcBef>
              <a:spcAft>
                <a:spcPts val="0"/>
              </a:spcAft>
              <a:buClr>
                <a:srgbClr val="000000"/>
              </a:buClr>
              <a:buSzPts val="2214"/>
              <a:buChar char="•"/>
              <a:defRPr/>
            </a:lvl4pPr>
            <a:lvl5pPr marL="1143000" lvl="4" indent="-184595" algn="l">
              <a:lnSpc>
                <a:spcPct val="90000"/>
              </a:lnSpc>
              <a:spcBef>
                <a:spcPts val="2250"/>
              </a:spcBef>
              <a:spcAft>
                <a:spcPts val="0"/>
              </a:spcAft>
              <a:buClr>
                <a:srgbClr val="000000"/>
              </a:buClr>
              <a:buSzPts val="2214"/>
              <a:buChar char="•"/>
              <a:defRPr/>
            </a:lvl5pPr>
            <a:lvl6pPr marL="1371600" lvl="5" indent="-184595" algn="l">
              <a:lnSpc>
                <a:spcPct val="90000"/>
              </a:lnSpc>
              <a:spcBef>
                <a:spcPts val="2250"/>
              </a:spcBef>
              <a:spcAft>
                <a:spcPts val="0"/>
              </a:spcAft>
              <a:buClr>
                <a:srgbClr val="000000"/>
              </a:buClr>
              <a:buSzPts val="2214"/>
              <a:buChar char="•"/>
              <a:defRPr/>
            </a:lvl6pPr>
            <a:lvl7pPr marL="1600200" lvl="6" indent="-184595" algn="l">
              <a:lnSpc>
                <a:spcPct val="90000"/>
              </a:lnSpc>
              <a:spcBef>
                <a:spcPts val="2250"/>
              </a:spcBef>
              <a:spcAft>
                <a:spcPts val="0"/>
              </a:spcAft>
              <a:buClr>
                <a:srgbClr val="000000"/>
              </a:buClr>
              <a:buSzPts val="2214"/>
              <a:buChar char="•"/>
              <a:defRPr/>
            </a:lvl7pPr>
            <a:lvl8pPr marL="1828800" lvl="7" indent="-184595" algn="l">
              <a:lnSpc>
                <a:spcPct val="90000"/>
              </a:lnSpc>
              <a:spcBef>
                <a:spcPts val="2250"/>
              </a:spcBef>
              <a:spcAft>
                <a:spcPts val="0"/>
              </a:spcAft>
              <a:buClr>
                <a:srgbClr val="000000"/>
              </a:buClr>
              <a:buSzPts val="2214"/>
              <a:buChar char="•"/>
              <a:defRPr/>
            </a:lvl8pPr>
            <a:lvl9pPr marL="2057400" lvl="8" indent="-184595" algn="l">
              <a:lnSpc>
                <a:spcPct val="90000"/>
              </a:lnSpc>
              <a:spcBef>
                <a:spcPts val="2250"/>
              </a:spcBef>
              <a:spcAft>
                <a:spcPts val="0"/>
              </a:spcAft>
              <a:buClr>
                <a:srgbClr val="000000"/>
              </a:buClr>
              <a:buSzPts val="2214"/>
              <a:buChar char="•"/>
              <a:defRPr/>
            </a:lvl9pPr>
          </a:lstStyle>
          <a:p>
            <a:endParaRPr/>
          </a:p>
        </p:txBody>
      </p:sp>
      <p:sp>
        <p:nvSpPr>
          <p:cNvPr id="36" name="Google Shape;36;p25"/>
          <p:cNvSpPr txBox="1">
            <a:spLocks noGrp="1"/>
          </p:cNvSpPr>
          <p:nvPr>
            <p:ph type="body" idx="2"/>
          </p:nvPr>
        </p:nvSpPr>
        <p:spPr>
          <a:xfrm>
            <a:off x="603250" y="2124252"/>
            <a:ext cx="10985500" cy="4128006"/>
          </a:xfrm>
          <a:prstGeom prst="rect">
            <a:avLst/>
          </a:prstGeom>
          <a:noFill/>
          <a:ln>
            <a:noFill/>
          </a:ln>
        </p:spPr>
        <p:txBody>
          <a:bodyPr spcFirstLastPara="1" wrap="square" lIns="50800" tIns="50800" rIns="50800" bIns="50800" anchor="t" anchorCtr="0">
            <a:normAutofit/>
          </a:bodyPr>
          <a:lstStyle>
            <a:lvl1pPr marL="228600" lvl="0" indent="-184595" algn="l">
              <a:lnSpc>
                <a:spcPct val="90000"/>
              </a:lnSpc>
              <a:spcBef>
                <a:spcPts val="2250"/>
              </a:spcBef>
              <a:spcAft>
                <a:spcPts val="0"/>
              </a:spcAft>
              <a:buClr>
                <a:srgbClr val="000000"/>
              </a:buClr>
              <a:buSzPts val="2214"/>
              <a:buChar char="•"/>
              <a:defRPr/>
            </a:lvl1pPr>
            <a:lvl2pPr marL="457200" lvl="1" indent="-184595" algn="l">
              <a:lnSpc>
                <a:spcPct val="90000"/>
              </a:lnSpc>
              <a:spcBef>
                <a:spcPts val="2250"/>
              </a:spcBef>
              <a:spcAft>
                <a:spcPts val="0"/>
              </a:spcAft>
              <a:buClr>
                <a:srgbClr val="000000"/>
              </a:buClr>
              <a:buSzPts val="2214"/>
              <a:buChar char="•"/>
              <a:defRPr/>
            </a:lvl2pPr>
            <a:lvl3pPr marL="685800" lvl="2" indent="-184595" algn="l">
              <a:lnSpc>
                <a:spcPct val="90000"/>
              </a:lnSpc>
              <a:spcBef>
                <a:spcPts val="2250"/>
              </a:spcBef>
              <a:spcAft>
                <a:spcPts val="0"/>
              </a:spcAft>
              <a:buClr>
                <a:srgbClr val="000000"/>
              </a:buClr>
              <a:buSzPts val="2214"/>
              <a:buChar char="•"/>
              <a:defRPr/>
            </a:lvl3pPr>
            <a:lvl4pPr marL="914400" lvl="3" indent="-184595" algn="l">
              <a:lnSpc>
                <a:spcPct val="90000"/>
              </a:lnSpc>
              <a:spcBef>
                <a:spcPts val="2250"/>
              </a:spcBef>
              <a:spcAft>
                <a:spcPts val="0"/>
              </a:spcAft>
              <a:buClr>
                <a:srgbClr val="000000"/>
              </a:buClr>
              <a:buSzPts val="2214"/>
              <a:buChar char="•"/>
              <a:defRPr/>
            </a:lvl4pPr>
            <a:lvl5pPr marL="1143000" lvl="4" indent="-184595" algn="l">
              <a:lnSpc>
                <a:spcPct val="90000"/>
              </a:lnSpc>
              <a:spcBef>
                <a:spcPts val="2250"/>
              </a:spcBef>
              <a:spcAft>
                <a:spcPts val="0"/>
              </a:spcAft>
              <a:buClr>
                <a:srgbClr val="000000"/>
              </a:buClr>
              <a:buSzPts val="2214"/>
              <a:buChar char="•"/>
              <a:defRPr/>
            </a:lvl5pPr>
            <a:lvl6pPr marL="1371600" lvl="5" indent="-184595" algn="l">
              <a:lnSpc>
                <a:spcPct val="90000"/>
              </a:lnSpc>
              <a:spcBef>
                <a:spcPts val="2250"/>
              </a:spcBef>
              <a:spcAft>
                <a:spcPts val="0"/>
              </a:spcAft>
              <a:buClr>
                <a:srgbClr val="000000"/>
              </a:buClr>
              <a:buSzPts val="2214"/>
              <a:buChar char="•"/>
              <a:defRPr/>
            </a:lvl6pPr>
            <a:lvl7pPr marL="1600200" lvl="6" indent="-184595" algn="l">
              <a:lnSpc>
                <a:spcPct val="90000"/>
              </a:lnSpc>
              <a:spcBef>
                <a:spcPts val="2250"/>
              </a:spcBef>
              <a:spcAft>
                <a:spcPts val="0"/>
              </a:spcAft>
              <a:buClr>
                <a:srgbClr val="000000"/>
              </a:buClr>
              <a:buSzPts val="2214"/>
              <a:buChar char="•"/>
              <a:defRPr/>
            </a:lvl7pPr>
            <a:lvl8pPr marL="1828800" lvl="7" indent="-184595" algn="l">
              <a:lnSpc>
                <a:spcPct val="90000"/>
              </a:lnSpc>
              <a:spcBef>
                <a:spcPts val="2250"/>
              </a:spcBef>
              <a:spcAft>
                <a:spcPts val="0"/>
              </a:spcAft>
              <a:buClr>
                <a:srgbClr val="000000"/>
              </a:buClr>
              <a:buSzPts val="2214"/>
              <a:buChar char="•"/>
              <a:defRPr/>
            </a:lvl8pPr>
            <a:lvl9pPr marL="2057400" lvl="8" indent="-184595" algn="l">
              <a:lnSpc>
                <a:spcPct val="90000"/>
              </a:lnSpc>
              <a:spcBef>
                <a:spcPts val="2250"/>
              </a:spcBef>
              <a:spcAft>
                <a:spcPts val="0"/>
              </a:spcAft>
              <a:buClr>
                <a:srgbClr val="000000"/>
              </a:buClr>
              <a:buSzPts val="2214"/>
              <a:buChar char="•"/>
              <a:defRPr/>
            </a:lvl9pPr>
          </a:lstStyle>
          <a:p>
            <a:endParaRPr/>
          </a:p>
        </p:txBody>
      </p:sp>
      <p:sp>
        <p:nvSpPr>
          <p:cNvPr id="37" name="Google Shape;37;p25"/>
          <p:cNvSpPr txBox="1">
            <a:spLocks noGrp="1"/>
          </p:cNvSpPr>
          <p:nvPr>
            <p:ph type="sldNum" idx="12"/>
          </p:nvPr>
        </p:nvSpPr>
        <p:spPr>
          <a:xfrm>
            <a:off x="5989206" y="6348209"/>
            <a:ext cx="207341" cy="379591"/>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Arial"/>
              <a:buNone/>
              <a:defRPr sz="900">
                <a:solidFill>
                  <a:srgbClr val="000000"/>
                </a:solidFill>
              </a:defRPr>
            </a:lvl1pPr>
            <a:lvl2pPr marL="0" lvl="1" indent="0" algn="ctr">
              <a:lnSpc>
                <a:spcPct val="100000"/>
              </a:lnSpc>
              <a:spcBef>
                <a:spcPts val="0"/>
              </a:spcBef>
              <a:spcAft>
                <a:spcPts val="0"/>
              </a:spcAft>
              <a:buClr>
                <a:srgbClr val="000000"/>
              </a:buClr>
              <a:buSzPts val="1800"/>
              <a:buFont typeface="Arial"/>
              <a:buNone/>
              <a:defRPr sz="900">
                <a:solidFill>
                  <a:srgbClr val="000000"/>
                </a:solidFill>
              </a:defRPr>
            </a:lvl2pPr>
            <a:lvl3pPr marL="0" lvl="2" indent="0" algn="ctr">
              <a:lnSpc>
                <a:spcPct val="100000"/>
              </a:lnSpc>
              <a:spcBef>
                <a:spcPts val="0"/>
              </a:spcBef>
              <a:spcAft>
                <a:spcPts val="0"/>
              </a:spcAft>
              <a:buClr>
                <a:srgbClr val="000000"/>
              </a:buClr>
              <a:buSzPts val="1800"/>
              <a:buFont typeface="Arial"/>
              <a:buNone/>
              <a:defRPr sz="900">
                <a:solidFill>
                  <a:srgbClr val="000000"/>
                </a:solidFill>
              </a:defRPr>
            </a:lvl3pPr>
            <a:lvl4pPr marL="0" lvl="3" indent="0" algn="ctr">
              <a:lnSpc>
                <a:spcPct val="100000"/>
              </a:lnSpc>
              <a:spcBef>
                <a:spcPts val="0"/>
              </a:spcBef>
              <a:spcAft>
                <a:spcPts val="0"/>
              </a:spcAft>
              <a:buClr>
                <a:srgbClr val="000000"/>
              </a:buClr>
              <a:buSzPts val="1800"/>
              <a:buFont typeface="Arial"/>
              <a:buNone/>
              <a:defRPr sz="900">
                <a:solidFill>
                  <a:srgbClr val="000000"/>
                </a:solidFill>
              </a:defRPr>
            </a:lvl4pPr>
            <a:lvl5pPr marL="0" lvl="4" indent="0" algn="ctr">
              <a:lnSpc>
                <a:spcPct val="100000"/>
              </a:lnSpc>
              <a:spcBef>
                <a:spcPts val="0"/>
              </a:spcBef>
              <a:spcAft>
                <a:spcPts val="0"/>
              </a:spcAft>
              <a:buClr>
                <a:srgbClr val="000000"/>
              </a:buClr>
              <a:buSzPts val="1800"/>
              <a:buFont typeface="Arial"/>
              <a:buNone/>
              <a:defRPr sz="900">
                <a:solidFill>
                  <a:srgbClr val="000000"/>
                </a:solidFill>
              </a:defRPr>
            </a:lvl5pPr>
            <a:lvl6pPr marL="0" lvl="5" indent="0" algn="ctr">
              <a:lnSpc>
                <a:spcPct val="100000"/>
              </a:lnSpc>
              <a:spcBef>
                <a:spcPts val="0"/>
              </a:spcBef>
              <a:spcAft>
                <a:spcPts val="0"/>
              </a:spcAft>
              <a:buClr>
                <a:srgbClr val="000000"/>
              </a:buClr>
              <a:buSzPts val="1800"/>
              <a:buFont typeface="Arial"/>
              <a:buNone/>
              <a:defRPr sz="900">
                <a:solidFill>
                  <a:srgbClr val="000000"/>
                </a:solidFill>
              </a:defRPr>
            </a:lvl6pPr>
            <a:lvl7pPr marL="0" lvl="6" indent="0" algn="ctr">
              <a:lnSpc>
                <a:spcPct val="100000"/>
              </a:lnSpc>
              <a:spcBef>
                <a:spcPts val="0"/>
              </a:spcBef>
              <a:spcAft>
                <a:spcPts val="0"/>
              </a:spcAft>
              <a:buClr>
                <a:srgbClr val="000000"/>
              </a:buClr>
              <a:buSzPts val="1800"/>
              <a:buFont typeface="Arial"/>
              <a:buNone/>
              <a:defRPr sz="900">
                <a:solidFill>
                  <a:srgbClr val="000000"/>
                </a:solidFill>
              </a:defRPr>
            </a:lvl7pPr>
            <a:lvl8pPr marL="0" lvl="7" indent="0" algn="ctr">
              <a:lnSpc>
                <a:spcPct val="100000"/>
              </a:lnSpc>
              <a:spcBef>
                <a:spcPts val="0"/>
              </a:spcBef>
              <a:spcAft>
                <a:spcPts val="0"/>
              </a:spcAft>
              <a:buClr>
                <a:srgbClr val="000000"/>
              </a:buClr>
              <a:buSzPts val="1800"/>
              <a:buFont typeface="Arial"/>
              <a:buNone/>
              <a:defRPr sz="900">
                <a:solidFill>
                  <a:srgbClr val="000000"/>
                </a:solidFill>
              </a:defRPr>
            </a:lvl8pPr>
            <a:lvl9pPr marL="0" lvl="8" indent="0" algn="ctr">
              <a:lnSpc>
                <a:spcPct val="100000"/>
              </a:lnSpc>
              <a:spcBef>
                <a:spcPts val="0"/>
              </a:spcBef>
              <a:spcAft>
                <a:spcPts val="0"/>
              </a:spcAft>
              <a:buClr>
                <a:srgbClr val="000000"/>
              </a:buClr>
              <a:buSzPts val="1800"/>
              <a:buFont typeface="Arial"/>
              <a:buNone/>
              <a:defRPr sz="900">
                <a:solidFill>
                  <a:srgbClr val="000000"/>
                </a:solidFill>
              </a:defRPr>
            </a:lvl9pPr>
          </a:lstStyle>
          <a:p>
            <a:fld id="{00000000-1234-1234-1234-123412341234}" type="slidenum">
              <a:rPr lang="en-US" altLang="ja-JP" smtClean="0"/>
              <a:pPr/>
              <a:t>‹#›</a:t>
            </a:fld>
            <a:endParaRPr lang="ja-JP" altLang="en-US"/>
          </a:p>
        </p:txBody>
      </p:sp>
    </p:spTree>
    <p:extLst>
      <p:ext uri="{BB962C8B-B14F-4D97-AF65-F5344CB8AC3E}">
        <p14:creationId xmlns:p14="http://schemas.microsoft.com/office/powerpoint/2010/main" val="839370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ja-JP"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ja-JP" altLang="en-US"/>
          </a:p>
        </p:txBody>
      </p:sp>
      <p:sp>
        <p:nvSpPr>
          <p:cNvPr id="7" name="Rectangle 6"/>
          <p:cNvSpPr>
            <a:spLocks noGrp="1" noChangeArrowheads="1"/>
          </p:cNvSpPr>
          <p:nvPr>
            <p:ph type="sldNum" sz="quarter" idx="12"/>
          </p:nvPr>
        </p:nvSpPr>
        <p:spPr>
          <a:ln/>
        </p:spPr>
        <p:txBody>
          <a:bodyPr/>
          <a:lstStyle>
            <a:lvl1pPr>
              <a:defRPr/>
            </a:lvl1pPr>
          </a:lstStyle>
          <a:p>
            <a:fld id="{2B84FE14-59BF-48BB-9C98-F20D7E8C3569}" type="slidenum">
              <a:rPr lang="en-US" altLang="ja-JP"/>
              <a:pPr/>
              <a:t>‹#›</a:t>
            </a:fld>
            <a:endParaRPr lang="en-US" altLang="ja-JP" dirty="0"/>
          </a:p>
        </p:txBody>
      </p:sp>
    </p:spTree>
    <p:extLst>
      <p:ext uri="{BB962C8B-B14F-4D97-AF65-F5344CB8AC3E}">
        <p14:creationId xmlns:p14="http://schemas.microsoft.com/office/powerpoint/2010/main" val="30561995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箇条書き">
  <p:cSld name="箇条書き">
    <p:spTree>
      <p:nvGrpSpPr>
        <p:cNvPr id="1" name="Shape 38"/>
        <p:cNvGrpSpPr/>
        <p:nvPr/>
      </p:nvGrpSpPr>
      <p:grpSpPr>
        <a:xfrm>
          <a:off x="0" y="0"/>
          <a:ext cx="0" cy="0"/>
          <a:chOff x="0" y="0"/>
          <a:chExt cx="0" cy="0"/>
        </a:xfrm>
      </p:grpSpPr>
      <p:sp>
        <p:nvSpPr>
          <p:cNvPr id="39" name="Google Shape;39;p26"/>
          <p:cNvSpPr txBox="1">
            <a:spLocks noGrp="1"/>
          </p:cNvSpPr>
          <p:nvPr>
            <p:ph type="body" idx="1"/>
          </p:nvPr>
        </p:nvSpPr>
        <p:spPr>
          <a:xfrm>
            <a:off x="603250" y="2124252"/>
            <a:ext cx="10985500" cy="4128006"/>
          </a:xfrm>
          <a:prstGeom prst="rect">
            <a:avLst/>
          </a:prstGeom>
          <a:noFill/>
          <a:ln>
            <a:noFill/>
          </a:ln>
        </p:spPr>
        <p:txBody>
          <a:bodyPr spcFirstLastPara="1" wrap="square" lIns="50800" tIns="50800" rIns="50800" bIns="50800" anchor="t" anchorCtr="0">
            <a:normAutofit/>
          </a:bodyPr>
          <a:lstStyle>
            <a:lvl1pPr marL="228600" lvl="0" indent="-184595" algn="l">
              <a:lnSpc>
                <a:spcPct val="90000"/>
              </a:lnSpc>
              <a:spcBef>
                <a:spcPts val="2250"/>
              </a:spcBef>
              <a:spcAft>
                <a:spcPts val="0"/>
              </a:spcAft>
              <a:buClr>
                <a:srgbClr val="000000"/>
              </a:buClr>
              <a:buSzPts val="2214"/>
              <a:buChar char="•"/>
              <a:defRPr/>
            </a:lvl1pPr>
            <a:lvl2pPr marL="457200" lvl="1" indent="-184595" algn="l">
              <a:lnSpc>
                <a:spcPct val="90000"/>
              </a:lnSpc>
              <a:spcBef>
                <a:spcPts val="2250"/>
              </a:spcBef>
              <a:spcAft>
                <a:spcPts val="0"/>
              </a:spcAft>
              <a:buClr>
                <a:srgbClr val="000000"/>
              </a:buClr>
              <a:buSzPts val="2214"/>
              <a:buChar char="•"/>
              <a:defRPr/>
            </a:lvl2pPr>
            <a:lvl3pPr marL="685800" lvl="2" indent="-184595" algn="l">
              <a:lnSpc>
                <a:spcPct val="90000"/>
              </a:lnSpc>
              <a:spcBef>
                <a:spcPts val="2250"/>
              </a:spcBef>
              <a:spcAft>
                <a:spcPts val="0"/>
              </a:spcAft>
              <a:buClr>
                <a:srgbClr val="000000"/>
              </a:buClr>
              <a:buSzPts val="2214"/>
              <a:buChar char="•"/>
              <a:defRPr/>
            </a:lvl3pPr>
            <a:lvl4pPr marL="914400" lvl="3" indent="-184595" algn="l">
              <a:lnSpc>
                <a:spcPct val="90000"/>
              </a:lnSpc>
              <a:spcBef>
                <a:spcPts val="2250"/>
              </a:spcBef>
              <a:spcAft>
                <a:spcPts val="0"/>
              </a:spcAft>
              <a:buClr>
                <a:srgbClr val="000000"/>
              </a:buClr>
              <a:buSzPts val="2214"/>
              <a:buChar char="•"/>
              <a:defRPr/>
            </a:lvl4pPr>
            <a:lvl5pPr marL="1143000" lvl="4" indent="-184595" algn="l">
              <a:lnSpc>
                <a:spcPct val="90000"/>
              </a:lnSpc>
              <a:spcBef>
                <a:spcPts val="2250"/>
              </a:spcBef>
              <a:spcAft>
                <a:spcPts val="0"/>
              </a:spcAft>
              <a:buClr>
                <a:srgbClr val="000000"/>
              </a:buClr>
              <a:buSzPts val="2214"/>
              <a:buChar char="•"/>
              <a:defRPr/>
            </a:lvl5pPr>
            <a:lvl6pPr marL="1371600" lvl="5" indent="-184595" algn="l">
              <a:lnSpc>
                <a:spcPct val="90000"/>
              </a:lnSpc>
              <a:spcBef>
                <a:spcPts val="2250"/>
              </a:spcBef>
              <a:spcAft>
                <a:spcPts val="0"/>
              </a:spcAft>
              <a:buClr>
                <a:srgbClr val="000000"/>
              </a:buClr>
              <a:buSzPts val="2214"/>
              <a:buChar char="•"/>
              <a:defRPr/>
            </a:lvl6pPr>
            <a:lvl7pPr marL="1600200" lvl="6" indent="-184595" algn="l">
              <a:lnSpc>
                <a:spcPct val="90000"/>
              </a:lnSpc>
              <a:spcBef>
                <a:spcPts val="2250"/>
              </a:spcBef>
              <a:spcAft>
                <a:spcPts val="0"/>
              </a:spcAft>
              <a:buClr>
                <a:srgbClr val="000000"/>
              </a:buClr>
              <a:buSzPts val="2214"/>
              <a:buChar char="•"/>
              <a:defRPr/>
            </a:lvl7pPr>
            <a:lvl8pPr marL="1828800" lvl="7" indent="-184595" algn="l">
              <a:lnSpc>
                <a:spcPct val="90000"/>
              </a:lnSpc>
              <a:spcBef>
                <a:spcPts val="2250"/>
              </a:spcBef>
              <a:spcAft>
                <a:spcPts val="0"/>
              </a:spcAft>
              <a:buClr>
                <a:srgbClr val="000000"/>
              </a:buClr>
              <a:buSzPts val="2214"/>
              <a:buChar char="•"/>
              <a:defRPr/>
            </a:lvl8pPr>
            <a:lvl9pPr marL="2057400" lvl="8" indent="-184595" algn="l">
              <a:lnSpc>
                <a:spcPct val="90000"/>
              </a:lnSpc>
              <a:spcBef>
                <a:spcPts val="2250"/>
              </a:spcBef>
              <a:spcAft>
                <a:spcPts val="0"/>
              </a:spcAft>
              <a:buClr>
                <a:srgbClr val="000000"/>
              </a:buClr>
              <a:buSzPts val="2214"/>
              <a:buChar char="•"/>
              <a:defRPr/>
            </a:lvl9pPr>
          </a:lstStyle>
          <a:p>
            <a:endParaRPr/>
          </a:p>
        </p:txBody>
      </p:sp>
      <p:sp>
        <p:nvSpPr>
          <p:cNvPr id="40" name="Google Shape;40;p26"/>
          <p:cNvSpPr txBox="1">
            <a:spLocks noGrp="1"/>
          </p:cNvSpPr>
          <p:nvPr>
            <p:ph type="sldNum" idx="12"/>
          </p:nvPr>
        </p:nvSpPr>
        <p:spPr>
          <a:xfrm>
            <a:off x="5989206" y="6348209"/>
            <a:ext cx="207341" cy="379591"/>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Arial"/>
              <a:buNone/>
              <a:defRPr sz="900">
                <a:solidFill>
                  <a:srgbClr val="000000"/>
                </a:solidFill>
              </a:defRPr>
            </a:lvl1pPr>
            <a:lvl2pPr marL="0" lvl="1" indent="0" algn="ctr">
              <a:lnSpc>
                <a:spcPct val="100000"/>
              </a:lnSpc>
              <a:spcBef>
                <a:spcPts val="0"/>
              </a:spcBef>
              <a:spcAft>
                <a:spcPts val="0"/>
              </a:spcAft>
              <a:buClr>
                <a:srgbClr val="000000"/>
              </a:buClr>
              <a:buSzPts val="1800"/>
              <a:buFont typeface="Arial"/>
              <a:buNone/>
              <a:defRPr sz="900">
                <a:solidFill>
                  <a:srgbClr val="000000"/>
                </a:solidFill>
              </a:defRPr>
            </a:lvl2pPr>
            <a:lvl3pPr marL="0" lvl="2" indent="0" algn="ctr">
              <a:lnSpc>
                <a:spcPct val="100000"/>
              </a:lnSpc>
              <a:spcBef>
                <a:spcPts val="0"/>
              </a:spcBef>
              <a:spcAft>
                <a:spcPts val="0"/>
              </a:spcAft>
              <a:buClr>
                <a:srgbClr val="000000"/>
              </a:buClr>
              <a:buSzPts val="1800"/>
              <a:buFont typeface="Arial"/>
              <a:buNone/>
              <a:defRPr sz="900">
                <a:solidFill>
                  <a:srgbClr val="000000"/>
                </a:solidFill>
              </a:defRPr>
            </a:lvl3pPr>
            <a:lvl4pPr marL="0" lvl="3" indent="0" algn="ctr">
              <a:lnSpc>
                <a:spcPct val="100000"/>
              </a:lnSpc>
              <a:spcBef>
                <a:spcPts val="0"/>
              </a:spcBef>
              <a:spcAft>
                <a:spcPts val="0"/>
              </a:spcAft>
              <a:buClr>
                <a:srgbClr val="000000"/>
              </a:buClr>
              <a:buSzPts val="1800"/>
              <a:buFont typeface="Arial"/>
              <a:buNone/>
              <a:defRPr sz="900">
                <a:solidFill>
                  <a:srgbClr val="000000"/>
                </a:solidFill>
              </a:defRPr>
            </a:lvl4pPr>
            <a:lvl5pPr marL="0" lvl="4" indent="0" algn="ctr">
              <a:lnSpc>
                <a:spcPct val="100000"/>
              </a:lnSpc>
              <a:spcBef>
                <a:spcPts val="0"/>
              </a:spcBef>
              <a:spcAft>
                <a:spcPts val="0"/>
              </a:spcAft>
              <a:buClr>
                <a:srgbClr val="000000"/>
              </a:buClr>
              <a:buSzPts val="1800"/>
              <a:buFont typeface="Arial"/>
              <a:buNone/>
              <a:defRPr sz="900">
                <a:solidFill>
                  <a:srgbClr val="000000"/>
                </a:solidFill>
              </a:defRPr>
            </a:lvl5pPr>
            <a:lvl6pPr marL="0" lvl="5" indent="0" algn="ctr">
              <a:lnSpc>
                <a:spcPct val="100000"/>
              </a:lnSpc>
              <a:spcBef>
                <a:spcPts val="0"/>
              </a:spcBef>
              <a:spcAft>
                <a:spcPts val="0"/>
              </a:spcAft>
              <a:buClr>
                <a:srgbClr val="000000"/>
              </a:buClr>
              <a:buSzPts val="1800"/>
              <a:buFont typeface="Arial"/>
              <a:buNone/>
              <a:defRPr sz="900">
                <a:solidFill>
                  <a:srgbClr val="000000"/>
                </a:solidFill>
              </a:defRPr>
            </a:lvl6pPr>
            <a:lvl7pPr marL="0" lvl="6" indent="0" algn="ctr">
              <a:lnSpc>
                <a:spcPct val="100000"/>
              </a:lnSpc>
              <a:spcBef>
                <a:spcPts val="0"/>
              </a:spcBef>
              <a:spcAft>
                <a:spcPts val="0"/>
              </a:spcAft>
              <a:buClr>
                <a:srgbClr val="000000"/>
              </a:buClr>
              <a:buSzPts val="1800"/>
              <a:buFont typeface="Arial"/>
              <a:buNone/>
              <a:defRPr sz="900">
                <a:solidFill>
                  <a:srgbClr val="000000"/>
                </a:solidFill>
              </a:defRPr>
            </a:lvl7pPr>
            <a:lvl8pPr marL="0" lvl="7" indent="0" algn="ctr">
              <a:lnSpc>
                <a:spcPct val="100000"/>
              </a:lnSpc>
              <a:spcBef>
                <a:spcPts val="0"/>
              </a:spcBef>
              <a:spcAft>
                <a:spcPts val="0"/>
              </a:spcAft>
              <a:buClr>
                <a:srgbClr val="000000"/>
              </a:buClr>
              <a:buSzPts val="1800"/>
              <a:buFont typeface="Arial"/>
              <a:buNone/>
              <a:defRPr sz="900">
                <a:solidFill>
                  <a:srgbClr val="000000"/>
                </a:solidFill>
              </a:defRPr>
            </a:lvl8pPr>
            <a:lvl9pPr marL="0" lvl="8" indent="0" algn="ctr">
              <a:lnSpc>
                <a:spcPct val="100000"/>
              </a:lnSpc>
              <a:spcBef>
                <a:spcPts val="0"/>
              </a:spcBef>
              <a:spcAft>
                <a:spcPts val="0"/>
              </a:spcAft>
              <a:buClr>
                <a:srgbClr val="000000"/>
              </a:buClr>
              <a:buSzPts val="1800"/>
              <a:buFont typeface="Arial"/>
              <a:buNone/>
              <a:defRPr sz="900">
                <a:solidFill>
                  <a:srgbClr val="000000"/>
                </a:solidFill>
              </a:defRPr>
            </a:lvl9pPr>
          </a:lstStyle>
          <a:p>
            <a:fld id="{00000000-1234-1234-1234-123412341234}" type="slidenum">
              <a:rPr lang="en-US" altLang="ja-JP" smtClean="0"/>
              <a:pPr/>
              <a:t>‹#›</a:t>
            </a:fld>
            <a:endParaRPr lang="ja-JP" altLang="en-US"/>
          </a:p>
        </p:txBody>
      </p:sp>
    </p:spTree>
    <p:extLst>
      <p:ext uri="{BB962C8B-B14F-4D97-AF65-F5344CB8AC3E}">
        <p14:creationId xmlns:p14="http://schemas.microsoft.com/office/powerpoint/2010/main" val="30805874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タイトル、箇条書き、画像">
  <p:cSld name="タイトル、箇条書き、画像">
    <p:spTree>
      <p:nvGrpSpPr>
        <p:cNvPr id="1" name="Shape 41"/>
        <p:cNvGrpSpPr/>
        <p:nvPr/>
      </p:nvGrpSpPr>
      <p:grpSpPr>
        <a:xfrm>
          <a:off x="0" y="0"/>
          <a:ext cx="0" cy="0"/>
          <a:chOff x="0" y="0"/>
          <a:chExt cx="0" cy="0"/>
        </a:xfrm>
      </p:grpSpPr>
      <p:sp>
        <p:nvSpPr>
          <p:cNvPr id="42" name="Google Shape;42;p27"/>
          <p:cNvSpPr txBox="1">
            <a:spLocks noGrp="1"/>
          </p:cNvSpPr>
          <p:nvPr>
            <p:ph type="body" idx="1"/>
          </p:nvPr>
        </p:nvSpPr>
        <p:spPr>
          <a:xfrm>
            <a:off x="603250" y="1186481"/>
            <a:ext cx="4889500" cy="467390"/>
          </a:xfrm>
          <a:prstGeom prst="rect">
            <a:avLst/>
          </a:prstGeom>
          <a:noFill/>
          <a:ln>
            <a:noFill/>
          </a:ln>
        </p:spPr>
        <p:txBody>
          <a:bodyPr spcFirstLastPara="1" wrap="square" lIns="45700" tIns="45700" rIns="45700" bIns="45700" anchor="t" anchorCtr="0">
            <a:normAutofit/>
          </a:bodyPr>
          <a:lstStyle>
            <a:lvl1pPr marL="228600" lvl="0" indent="-114300" algn="l">
              <a:lnSpc>
                <a:spcPct val="100000"/>
              </a:lnSpc>
              <a:spcBef>
                <a:spcPts val="0"/>
              </a:spcBef>
              <a:spcAft>
                <a:spcPts val="0"/>
              </a:spcAft>
              <a:buClr>
                <a:srgbClr val="000000"/>
              </a:buClr>
              <a:buSzPts val="5500"/>
              <a:buFont typeface="Arial"/>
              <a:buNone/>
              <a:defRPr sz="2750">
                <a:latin typeface="Arial"/>
                <a:ea typeface="Arial"/>
                <a:cs typeface="Arial"/>
                <a:sym typeface="Arial"/>
              </a:defRPr>
            </a:lvl1pPr>
            <a:lvl2pPr marL="457200" lvl="1" indent="-184595" algn="l">
              <a:lnSpc>
                <a:spcPct val="90000"/>
              </a:lnSpc>
              <a:spcBef>
                <a:spcPts val="2250"/>
              </a:spcBef>
              <a:spcAft>
                <a:spcPts val="0"/>
              </a:spcAft>
              <a:buClr>
                <a:srgbClr val="000000"/>
              </a:buClr>
              <a:buSzPts val="2214"/>
              <a:buChar char="•"/>
              <a:defRPr/>
            </a:lvl2pPr>
            <a:lvl3pPr marL="685800" lvl="2" indent="-184595" algn="l">
              <a:lnSpc>
                <a:spcPct val="90000"/>
              </a:lnSpc>
              <a:spcBef>
                <a:spcPts val="2250"/>
              </a:spcBef>
              <a:spcAft>
                <a:spcPts val="0"/>
              </a:spcAft>
              <a:buClr>
                <a:srgbClr val="000000"/>
              </a:buClr>
              <a:buSzPts val="2214"/>
              <a:buChar char="•"/>
              <a:defRPr/>
            </a:lvl3pPr>
            <a:lvl4pPr marL="914400" lvl="3" indent="-184595" algn="l">
              <a:lnSpc>
                <a:spcPct val="90000"/>
              </a:lnSpc>
              <a:spcBef>
                <a:spcPts val="2250"/>
              </a:spcBef>
              <a:spcAft>
                <a:spcPts val="0"/>
              </a:spcAft>
              <a:buClr>
                <a:srgbClr val="000000"/>
              </a:buClr>
              <a:buSzPts val="2214"/>
              <a:buChar char="•"/>
              <a:defRPr/>
            </a:lvl4pPr>
            <a:lvl5pPr marL="1143000" lvl="4" indent="-184595" algn="l">
              <a:lnSpc>
                <a:spcPct val="90000"/>
              </a:lnSpc>
              <a:spcBef>
                <a:spcPts val="2250"/>
              </a:spcBef>
              <a:spcAft>
                <a:spcPts val="0"/>
              </a:spcAft>
              <a:buClr>
                <a:srgbClr val="000000"/>
              </a:buClr>
              <a:buSzPts val="2214"/>
              <a:buChar char="•"/>
              <a:defRPr/>
            </a:lvl5pPr>
            <a:lvl6pPr marL="1371600" lvl="5" indent="-184595" algn="l">
              <a:lnSpc>
                <a:spcPct val="90000"/>
              </a:lnSpc>
              <a:spcBef>
                <a:spcPts val="2250"/>
              </a:spcBef>
              <a:spcAft>
                <a:spcPts val="0"/>
              </a:spcAft>
              <a:buClr>
                <a:srgbClr val="000000"/>
              </a:buClr>
              <a:buSzPts val="2214"/>
              <a:buChar char="•"/>
              <a:defRPr/>
            </a:lvl6pPr>
            <a:lvl7pPr marL="1600200" lvl="6" indent="-184595" algn="l">
              <a:lnSpc>
                <a:spcPct val="90000"/>
              </a:lnSpc>
              <a:spcBef>
                <a:spcPts val="2250"/>
              </a:spcBef>
              <a:spcAft>
                <a:spcPts val="0"/>
              </a:spcAft>
              <a:buClr>
                <a:srgbClr val="000000"/>
              </a:buClr>
              <a:buSzPts val="2214"/>
              <a:buChar char="•"/>
              <a:defRPr/>
            </a:lvl7pPr>
            <a:lvl8pPr marL="1828800" lvl="7" indent="-184595" algn="l">
              <a:lnSpc>
                <a:spcPct val="90000"/>
              </a:lnSpc>
              <a:spcBef>
                <a:spcPts val="2250"/>
              </a:spcBef>
              <a:spcAft>
                <a:spcPts val="0"/>
              </a:spcAft>
              <a:buClr>
                <a:srgbClr val="000000"/>
              </a:buClr>
              <a:buSzPts val="2214"/>
              <a:buChar char="•"/>
              <a:defRPr/>
            </a:lvl8pPr>
            <a:lvl9pPr marL="2057400" lvl="8" indent="-184595" algn="l">
              <a:lnSpc>
                <a:spcPct val="90000"/>
              </a:lnSpc>
              <a:spcBef>
                <a:spcPts val="2250"/>
              </a:spcBef>
              <a:spcAft>
                <a:spcPts val="0"/>
              </a:spcAft>
              <a:buClr>
                <a:srgbClr val="000000"/>
              </a:buClr>
              <a:buSzPts val="2214"/>
              <a:buChar char="•"/>
              <a:defRPr/>
            </a:lvl9pPr>
          </a:lstStyle>
          <a:p>
            <a:endParaRPr/>
          </a:p>
        </p:txBody>
      </p:sp>
      <p:sp>
        <p:nvSpPr>
          <p:cNvPr id="43" name="Google Shape;43;p27"/>
          <p:cNvSpPr txBox="1">
            <a:spLocks noGrp="1"/>
          </p:cNvSpPr>
          <p:nvPr>
            <p:ph type="body" idx="2"/>
          </p:nvPr>
        </p:nvSpPr>
        <p:spPr>
          <a:xfrm>
            <a:off x="603250" y="2124252"/>
            <a:ext cx="4889500" cy="4128315"/>
          </a:xfrm>
          <a:prstGeom prst="rect">
            <a:avLst/>
          </a:prstGeom>
          <a:noFill/>
          <a:ln>
            <a:noFill/>
          </a:ln>
        </p:spPr>
        <p:txBody>
          <a:bodyPr spcFirstLastPara="1" wrap="square" lIns="50800" tIns="50800" rIns="50800" bIns="50800" anchor="t" anchorCtr="0">
            <a:normAutofit/>
          </a:bodyPr>
          <a:lstStyle>
            <a:lvl1pPr marL="228600" lvl="0" indent="-184595" algn="l">
              <a:lnSpc>
                <a:spcPct val="90000"/>
              </a:lnSpc>
              <a:spcBef>
                <a:spcPts val="2250"/>
              </a:spcBef>
              <a:spcAft>
                <a:spcPts val="0"/>
              </a:spcAft>
              <a:buClr>
                <a:srgbClr val="000000"/>
              </a:buClr>
              <a:buSzPts val="2214"/>
              <a:buChar char="•"/>
              <a:defRPr/>
            </a:lvl1pPr>
            <a:lvl2pPr marL="457200" lvl="1" indent="-184595" algn="l">
              <a:lnSpc>
                <a:spcPct val="90000"/>
              </a:lnSpc>
              <a:spcBef>
                <a:spcPts val="2250"/>
              </a:spcBef>
              <a:spcAft>
                <a:spcPts val="0"/>
              </a:spcAft>
              <a:buClr>
                <a:srgbClr val="000000"/>
              </a:buClr>
              <a:buSzPts val="2214"/>
              <a:buChar char="•"/>
              <a:defRPr/>
            </a:lvl2pPr>
            <a:lvl3pPr marL="685800" lvl="2" indent="-184595" algn="l">
              <a:lnSpc>
                <a:spcPct val="90000"/>
              </a:lnSpc>
              <a:spcBef>
                <a:spcPts val="2250"/>
              </a:spcBef>
              <a:spcAft>
                <a:spcPts val="0"/>
              </a:spcAft>
              <a:buClr>
                <a:srgbClr val="000000"/>
              </a:buClr>
              <a:buSzPts val="2214"/>
              <a:buChar char="•"/>
              <a:defRPr/>
            </a:lvl3pPr>
            <a:lvl4pPr marL="914400" lvl="3" indent="-184595" algn="l">
              <a:lnSpc>
                <a:spcPct val="90000"/>
              </a:lnSpc>
              <a:spcBef>
                <a:spcPts val="2250"/>
              </a:spcBef>
              <a:spcAft>
                <a:spcPts val="0"/>
              </a:spcAft>
              <a:buClr>
                <a:srgbClr val="000000"/>
              </a:buClr>
              <a:buSzPts val="2214"/>
              <a:buChar char="•"/>
              <a:defRPr/>
            </a:lvl4pPr>
            <a:lvl5pPr marL="1143000" lvl="4" indent="-184595" algn="l">
              <a:lnSpc>
                <a:spcPct val="90000"/>
              </a:lnSpc>
              <a:spcBef>
                <a:spcPts val="2250"/>
              </a:spcBef>
              <a:spcAft>
                <a:spcPts val="0"/>
              </a:spcAft>
              <a:buClr>
                <a:srgbClr val="000000"/>
              </a:buClr>
              <a:buSzPts val="2214"/>
              <a:buChar char="•"/>
              <a:defRPr/>
            </a:lvl5pPr>
            <a:lvl6pPr marL="1371600" lvl="5" indent="-184595" algn="l">
              <a:lnSpc>
                <a:spcPct val="90000"/>
              </a:lnSpc>
              <a:spcBef>
                <a:spcPts val="2250"/>
              </a:spcBef>
              <a:spcAft>
                <a:spcPts val="0"/>
              </a:spcAft>
              <a:buClr>
                <a:srgbClr val="000000"/>
              </a:buClr>
              <a:buSzPts val="2214"/>
              <a:buChar char="•"/>
              <a:defRPr/>
            </a:lvl6pPr>
            <a:lvl7pPr marL="1600200" lvl="6" indent="-184595" algn="l">
              <a:lnSpc>
                <a:spcPct val="90000"/>
              </a:lnSpc>
              <a:spcBef>
                <a:spcPts val="2250"/>
              </a:spcBef>
              <a:spcAft>
                <a:spcPts val="0"/>
              </a:spcAft>
              <a:buClr>
                <a:srgbClr val="000000"/>
              </a:buClr>
              <a:buSzPts val="2214"/>
              <a:buChar char="•"/>
              <a:defRPr/>
            </a:lvl7pPr>
            <a:lvl8pPr marL="1828800" lvl="7" indent="-184595" algn="l">
              <a:lnSpc>
                <a:spcPct val="90000"/>
              </a:lnSpc>
              <a:spcBef>
                <a:spcPts val="2250"/>
              </a:spcBef>
              <a:spcAft>
                <a:spcPts val="0"/>
              </a:spcAft>
              <a:buClr>
                <a:srgbClr val="000000"/>
              </a:buClr>
              <a:buSzPts val="2214"/>
              <a:buChar char="•"/>
              <a:defRPr/>
            </a:lvl8pPr>
            <a:lvl9pPr marL="2057400" lvl="8" indent="-184595" algn="l">
              <a:lnSpc>
                <a:spcPct val="90000"/>
              </a:lnSpc>
              <a:spcBef>
                <a:spcPts val="2250"/>
              </a:spcBef>
              <a:spcAft>
                <a:spcPts val="0"/>
              </a:spcAft>
              <a:buClr>
                <a:srgbClr val="000000"/>
              </a:buClr>
              <a:buSzPts val="2214"/>
              <a:buChar char="•"/>
              <a:defRPr/>
            </a:lvl9pPr>
          </a:lstStyle>
          <a:p>
            <a:endParaRPr/>
          </a:p>
        </p:txBody>
      </p:sp>
      <p:sp>
        <p:nvSpPr>
          <p:cNvPr id="44" name="Google Shape;44;p27"/>
          <p:cNvSpPr>
            <a:spLocks noGrp="1"/>
          </p:cNvSpPr>
          <p:nvPr>
            <p:ph type="pic" idx="3"/>
          </p:nvPr>
        </p:nvSpPr>
        <p:spPr>
          <a:xfrm>
            <a:off x="6096000" y="-203633"/>
            <a:ext cx="5458437" cy="7277916"/>
          </a:xfrm>
          <a:prstGeom prst="rect">
            <a:avLst/>
          </a:prstGeom>
          <a:noFill/>
          <a:ln>
            <a:noFill/>
          </a:ln>
        </p:spPr>
      </p:sp>
      <p:sp>
        <p:nvSpPr>
          <p:cNvPr id="45" name="Google Shape;45;p27"/>
          <p:cNvSpPr txBox="1">
            <a:spLocks noGrp="1"/>
          </p:cNvSpPr>
          <p:nvPr>
            <p:ph type="title"/>
          </p:nvPr>
        </p:nvSpPr>
        <p:spPr>
          <a:xfrm>
            <a:off x="603250" y="539750"/>
            <a:ext cx="4889500" cy="717550"/>
          </a:xfrm>
          <a:prstGeom prst="rect">
            <a:avLst/>
          </a:prstGeom>
          <a:noFill/>
          <a:ln>
            <a:noFill/>
          </a:ln>
        </p:spPr>
        <p:txBody>
          <a:bodyPr spcFirstLastPara="1" wrap="square" lIns="50800" tIns="50800" rIns="50800" bIns="50800" anchor="t" anchorCtr="0">
            <a:normAutofit/>
          </a:bodyPr>
          <a:lstStyle>
            <a:lvl1pPr lvl="0" algn="l">
              <a:lnSpc>
                <a:spcPct val="80000"/>
              </a:lnSpc>
              <a:spcBef>
                <a:spcPts val="0"/>
              </a:spcBef>
              <a:spcAft>
                <a:spcPts val="0"/>
              </a:spcAft>
              <a:buClr>
                <a:srgbClr val="000000"/>
              </a:buClr>
              <a:buSzPts val="1800"/>
              <a:buNon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46" name="Google Shape;46;p27"/>
          <p:cNvSpPr txBox="1">
            <a:spLocks noGrp="1"/>
          </p:cNvSpPr>
          <p:nvPr>
            <p:ph type="sldNum" idx="12"/>
          </p:nvPr>
        </p:nvSpPr>
        <p:spPr>
          <a:xfrm>
            <a:off x="5989206" y="6348209"/>
            <a:ext cx="207341" cy="379591"/>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Arial"/>
              <a:buNone/>
              <a:defRPr sz="900">
                <a:solidFill>
                  <a:srgbClr val="000000"/>
                </a:solidFill>
              </a:defRPr>
            </a:lvl1pPr>
            <a:lvl2pPr marL="0" lvl="1" indent="0" algn="ctr">
              <a:lnSpc>
                <a:spcPct val="100000"/>
              </a:lnSpc>
              <a:spcBef>
                <a:spcPts val="0"/>
              </a:spcBef>
              <a:spcAft>
                <a:spcPts val="0"/>
              </a:spcAft>
              <a:buClr>
                <a:srgbClr val="000000"/>
              </a:buClr>
              <a:buSzPts val="1800"/>
              <a:buFont typeface="Arial"/>
              <a:buNone/>
              <a:defRPr sz="900">
                <a:solidFill>
                  <a:srgbClr val="000000"/>
                </a:solidFill>
              </a:defRPr>
            </a:lvl2pPr>
            <a:lvl3pPr marL="0" lvl="2" indent="0" algn="ctr">
              <a:lnSpc>
                <a:spcPct val="100000"/>
              </a:lnSpc>
              <a:spcBef>
                <a:spcPts val="0"/>
              </a:spcBef>
              <a:spcAft>
                <a:spcPts val="0"/>
              </a:spcAft>
              <a:buClr>
                <a:srgbClr val="000000"/>
              </a:buClr>
              <a:buSzPts val="1800"/>
              <a:buFont typeface="Arial"/>
              <a:buNone/>
              <a:defRPr sz="900">
                <a:solidFill>
                  <a:srgbClr val="000000"/>
                </a:solidFill>
              </a:defRPr>
            </a:lvl3pPr>
            <a:lvl4pPr marL="0" lvl="3" indent="0" algn="ctr">
              <a:lnSpc>
                <a:spcPct val="100000"/>
              </a:lnSpc>
              <a:spcBef>
                <a:spcPts val="0"/>
              </a:spcBef>
              <a:spcAft>
                <a:spcPts val="0"/>
              </a:spcAft>
              <a:buClr>
                <a:srgbClr val="000000"/>
              </a:buClr>
              <a:buSzPts val="1800"/>
              <a:buFont typeface="Arial"/>
              <a:buNone/>
              <a:defRPr sz="900">
                <a:solidFill>
                  <a:srgbClr val="000000"/>
                </a:solidFill>
              </a:defRPr>
            </a:lvl4pPr>
            <a:lvl5pPr marL="0" lvl="4" indent="0" algn="ctr">
              <a:lnSpc>
                <a:spcPct val="100000"/>
              </a:lnSpc>
              <a:spcBef>
                <a:spcPts val="0"/>
              </a:spcBef>
              <a:spcAft>
                <a:spcPts val="0"/>
              </a:spcAft>
              <a:buClr>
                <a:srgbClr val="000000"/>
              </a:buClr>
              <a:buSzPts val="1800"/>
              <a:buFont typeface="Arial"/>
              <a:buNone/>
              <a:defRPr sz="900">
                <a:solidFill>
                  <a:srgbClr val="000000"/>
                </a:solidFill>
              </a:defRPr>
            </a:lvl5pPr>
            <a:lvl6pPr marL="0" lvl="5" indent="0" algn="ctr">
              <a:lnSpc>
                <a:spcPct val="100000"/>
              </a:lnSpc>
              <a:spcBef>
                <a:spcPts val="0"/>
              </a:spcBef>
              <a:spcAft>
                <a:spcPts val="0"/>
              </a:spcAft>
              <a:buClr>
                <a:srgbClr val="000000"/>
              </a:buClr>
              <a:buSzPts val="1800"/>
              <a:buFont typeface="Arial"/>
              <a:buNone/>
              <a:defRPr sz="900">
                <a:solidFill>
                  <a:srgbClr val="000000"/>
                </a:solidFill>
              </a:defRPr>
            </a:lvl6pPr>
            <a:lvl7pPr marL="0" lvl="6" indent="0" algn="ctr">
              <a:lnSpc>
                <a:spcPct val="100000"/>
              </a:lnSpc>
              <a:spcBef>
                <a:spcPts val="0"/>
              </a:spcBef>
              <a:spcAft>
                <a:spcPts val="0"/>
              </a:spcAft>
              <a:buClr>
                <a:srgbClr val="000000"/>
              </a:buClr>
              <a:buSzPts val="1800"/>
              <a:buFont typeface="Arial"/>
              <a:buNone/>
              <a:defRPr sz="900">
                <a:solidFill>
                  <a:srgbClr val="000000"/>
                </a:solidFill>
              </a:defRPr>
            </a:lvl7pPr>
            <a:lvl8pPr marL="0" lvl="7" indent="0" algn="ctr">
              <a:lnSpc>
                <a:spcPct val="100000"/>
              </a:lnSpc>
              <a:spcBef>
                <a:spcPts val="0"/>
              </a:spcBef>
              <a:spcAft>
                <a:spcPts val="0"/>
              </a:spcAft>
              <a:buClr>
                <a:srgbClr val="000000"/>
              </a:buClr>
              <a:buSzPts val="1800"/>
              <a:buFont typeface="Arial"/>
              <a:buNone/>
              <a:defRPr sz="900">
                <a:solidFill>
                  <a:srgbClr val="000000"/>
                </a:solidFill>
              </a:defRPr>
            </a:lvl8pPr>
            <a:lvl9pPr marL="0" lvl="8" indent="0" algn="ctr">
              <a:lnSpc>
                <a:spcPct val="100000"/>
              </a:lnSpc>
              <a:spcBef>
                <a:spcPts val="0"/>
              </a:spcBef>
              <a:spcAft>
                <a:spcPts val="0"/>
              </a:spcAft>
              <a:buClr>
                <a:srgbClr val="000000"/>
              </a:buClr>
              <a:buSzPts val="1800"/>
              <a:buFont typeface="Arial"/>
              <a:buNone/>
              <a:defRPr sz="900">
                <a:solidFill>
                  <a:srgbClr val="000000"/>
                </a:solidFill>
              </a:defRPr>
            </a:lvl9pPr>
          </a:lstStyle>
          <a:p>
            <a:fld id="{00000000-1234-1234-1234-123412341234}" type="slidenum">
              <a:rPr lang="en-US" altLang="ja-JP" smtClean="0"/>
              <a:pPr/>
              <a:t>‹#›</a:t>
            </a:fld>
            <a:endParaRPr lang="ja-JP" altLang="en-US"/>
          </a:p>
        </p:txBody>
      </p:sp>
    </p:spTree>
    <p:extLst>
      <p:ext uri="{BB962C8B-B14F-4D97-AF65-F5344CB8AC3E}">
        <p14:creationId xmlns:p14="http://schemas.microsoft.com/office/powerpoint/2010/main" val="28036808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セクション">
  <p:cSld name="セクション">
    <p:spTree>
      <p:nvGrpSpPr>
        <p:cNvPr id="1" name="Shape 47"/>
        <p:cNvGrpSpPr/>
        <p:nvPr/>
      </p:nvGrpSpPr>
      <p:grpSpPr>
        <a:xfrm>
          <a:off x="0" y="0"/>
          <a:ext cx="0" cy="0"/>
          <a:chOff x="0" y="0"/>
          <a:chExt cx="0" cy="0"/>
        </a:xfrm>
      </p:grpSpPr>
      <p:sp>
        <p:nvSpPr>
          <p:cNvPr id="48" name="Google Shape;48;p28"/>
          <p:cNvSpPr txBox="1">
            <a:spLocks noGrp="1"/>
          </p:cNvSpPr>
          <p:nvPr>
            <p:ph type="title"/>
          </p:nvPr>
        </p:nvSpPr>
        <p:spPr>
          <a:xfrm>
            <a:off x="603248" y="2266950"/>
            <a:ext cx="10985502" cy="2324100"/>
          </a:xfrm>
          <a:prstGeom prst="rect">
            <a:avLst/>
          </a:prstGeom>
          <a:noFill/>
          <a:ln>
            <a:noFill/>
          </a:ln>
        </p:spPr>
        <p:txBody>
          <a:bodyPr spcFirstLastPara="1" wrap="square" lIns="50800" tIns="50800" rIns="50800" bIns="50800" anchor="ctr" anchorCtr="0">
            <a:normAutofit/>
          </a:bodyPr>
          <a:lstStyle>
            <a:lvl1pPr lvl="0" algn="l">
              <a:lnSpc>
                <a:spcPct val="80000"/>
              </a:lnSpc>
              <a:spcBef>
                <a:spcPts val="0"/>
              </a:spcBef>
              <a:spcAft>
                <a:spcPts val="0"/>
              </a:spcAft>
              <a:buClr>
                <a:srgbClr val="000000"/>
              </a:buClr>
              <a:buSzPts val="11600"/>
              <a:buFont typeface="Arial"/>
              <a:buNone/>
              <a:defRPr sz="5800">
                <a:latin typeface="Arial"/>
                <a:ea typeface="Arial"/>
                <a:cs typeface="Arial"/>
                <a:sym typeface="Arial"/>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49" name="Google Shape;49;p28"/>
          <p:cNvSpPr txBox="1">
            <a:spLocks noGrp="1"/>
          </p:cNvSpPr>
          <p:nvPr>
            <p:ph type="sldNum" idx="12"/>
          </p:nvPr>
        </p:nvSpPr>
        <p:spPr>
          <a:xfrm>
            <a:off x="5989206" y="6350326"/>
            <a:ext cx="207341" cy="379591"/>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Arial"/>
              <a:buNone/>
              <a:defRPr sz="900">
                <a:solidFill>
                  <a:srgbClr val="000000"/>
                </a:solidFill>
              </a:defRPr>
            </a:lvl1pPr>
            <a:lvl2pPr marL="0" lvl="1" indent="0" algn="ctr">
              <a:lnSpc>
                <a:spcPct val="100000"/>
              </a:lnSpc>
              <a:spcBef>
                <a:spcPts val="0"/>
              </a:spcBef>
              <a:spcAft>
                <a:spcPts val="0"/>
              </a:spcAft>
              <a:buClr>
                <a:srgbClr val="000000"/>
              </a:buClr>
              <a:buSzPts val="1800"/>
              <a:buFont typeface="Arial"/>
              <a:buNone/>
              <a:defRPr sz="900">
                <a:solidFill>
                  <a:srgbClr val="000000"/>
                </a:solidFill>
              </a:defRPr>
            </a:lvl2pPr>
            <a:lvl3pPr marL="0" lvl="2" indent="0" algn="ctr">
              <a:lnSpc>
                <a:spcPct val="100000"/>
              </a:lnSpc>
              <a:spcBef>
                <a:spcPts val="0"/>
              </a:spcBef>
              <a:spcAft>
                <a:spcPts val="0"/>
              </a:spcAft>
              <a:buClr>
                <a:srgbClr val="000000"/>
              </a:buClr>
              <a:buSzPts val="1800"/>
              <a:buFont typeface="Arial"/>
              <a:buNone/>
              <a:defRPr sz="900">
                <a:solidFill>
                  <a:srgbClr val="000000"/>
                </a:solidFill>
              </a:defRPr>
            </a:lvl3pPr>
            <a:lvl4pPr marL="0" lvl="3" indent="0" algn="ctr">
              <a:lnSpc>
                <a:spcPct val="100000"/>
              </a:lnSpc>
              <a:spcBef>
                <a:spcPts val="0"/>
              </a:spcBef>
              <a:spcAft>
                <a:spcPts val="0"/>
              </a:spcAft>
              <a:buClr>
                <a:srgbClr val="000000"/>
              </a:buClr>
              <a:buSzPts val="1800"/>
              <a:buFont typeface="Arial"/>
              <a:buNone/>
              <a:defRPr sz="900">
                <a:solidFill>
                  <a:srgbClr val="000000"/>
                </a:solidFill>
              </a:defRPr>
            </a:lvl4pPr>
            <a:lvl5pPr marL="0" lvl="4" indent="0" algn="ctr">
              <a:lnSpc>
                <a:spcPct val="100000"/>
              </a:lnSpc>
              <a:spcBef>
                <a:spcPts val="0"/>
              </a:spcBef>
              <a:spcAft>
                <a:spcPts val="0"/>
              </a:spcAft>
              <a:buClr>
                <a:srgbClr val="000000"/>
              </a:buClr>
              <a:buSzPts val="1800"/>
              <a:buFont typeface="Arial"/>
              <a:buNone/>
              <a:defRPr sz="900">
                <a:solidFill>
                  <a:srgbClr val="000000"/>
                </a:solidFill>
              </a:defRPr>
            </a:lvl5pPr>
            <a:lvl6pPr marL="0" lvl="5" indent="0" algn="ctr">
              <a:lnSpc>
                <a:spcPct val="100000"/>
              </a:lnSpc>
              <a:spcBef>
                <a:spcPts val="0"/>
              </a:spcBef>
              <a:spcAft>
                <a:spcPts val="0"/>
              </a:spcAft>
              <a:buClr>
                <a:srgbClr val="000000"/>
              </a:buClr>
              <a:buSzPts val="1800"/>
              <a:buFont typeface="Arial"/>
              <a:buNone/>
              <a:defRPr sz="900">
                <a:solidFill>
                  <a:srgbClr val="000000"/>
                </a:solidFill>
              </a:defRPr>
            </a:lvl6pPr>
            <a:lvl7pPr marL="0" lvl="6" indent="0" algn="ctr">
              <a:lnSpc>
                <a:spcPct val="100000"/>
              </a:lnSpc>
              <a:spcBef>
                <a:spcPts val="0"/>
              </a:spcBef>
              <a:spcAft>
                <a:spcPts val="0"/>
              </a:spcAft>
              <a:buClr>
                <a:srgbClr val="000000"/>
              </a:buClr>
              <a:buSzPts val="1800"/>
              <a:buFont typeface="Arial"/>
              <a:buNone/>
              <a:defRPr sz="900">
                <a:solidFill>
                  <a:srgbClr val="000000"/>
                </a:solidFill>
              </a:defRPr>
            </a:lvl7pPr>
            <a:lvl8pPr marL="0" lvl="7" indent="0" algn="ctr">
              <a:lnSpc>
                <a:spcPct val="100000"/>
              </a:lnSpc>
              <a:spcBef>
                <a:spcPts val="0"/>
              </a:spcBef>
              <a:spcAft>
                <a:spcPts val="0"/>
              </a:spcAft>
              <a:buClr>
                <a:srgbClr val="000000"/>
              </a:buClr>
              <a:buSzPts val="1800"/>
              <a:buFont typeface="Arial"/>
              <a:buNone/>
              <a:defRPr sz="900">
                <a:solidFill>
                  <a:srgbClr val="000000"/>
                </a:solidFill>
              </a:defRPr>
            </a:lvl8pPr>
            <a:lvl9pPr marL="0" lvl="8" indent="0" algn="ctr">
              <a:lnSpc>
                <a:spcPct val="100000"/>
              </a:lnSpc>
              <a:spcBef>
                <a:spcPts val="0"/>
              </a:spcBef>
              <a:spcAft>
                <a:spcPts val="0"/>
              </a:spcAft>
              <a:buClr>
                <a:srgbClr val="000000"/>
              </a:buClr>
              <a:buSzPts val="1800"/>
              <a:buFont typeface="Arial"/>
              <a:buNone/>
              <a:defRPr sz="900">
                <a:solidFill>
                  <a:srgbClr val="000000"/>
                </a:solidFill>
              </a:defRPr>
            </a:lvl9pPr>
          </a:lstStyle>
          <a:p>
            <a:fld id="{00000000-1234-1234-1234-123412341234}" type="slidenum">
              <a:rPr lang="en-US" altLang="ja-JP" smtClean="0"/>
              <a:pPr/>
              <a:t>‹#›</a:t>
            </a:fld>
            <a:endParaRPr lang="ja-JP" altLang="en-US"/>
          </a:p>
        </p:txBody>
      </p:sp>
    </p:spTree>
    <p:extLst>
      <p:ext uri="{BB962C8B-B14F-4D97-AF65-F5344CB8AC3E}">
        <p14:creationId xmlns:p14="http://schemas.microsoft.com/office/powerpoint/2010/main" val="23151402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タイトルのみ">
  <p:cSld name="タイトルのみ">
    <p:spTree>
      <p:nvGrpSpPr>
        <p:cNvPr id="1" name="Shape 50"/>
        <p:cNvGrpSpPr/>
        <p:nvPr/>
      </p:nvGrpSpPr>
      <p:grpSpPr>
        <a:xfrm>
          <a:off x="0" y="0"/>
          <a:ext cx="0" cy="0"/>
          <a:chOff x="0" y="0"/>
          <a:chExt cx="0" cy="0"/>
        </a:xfrm>
      </p:grpSpPr>
      <p:sp>
        <p:nvSpPr>
          <p:cNvPr id="51" name="Google Shape;51;p29"/>
          <p:cNvSpPr txBox="1">
            <a:spLocks noGrp="1"/>
          </p:cNvSpPr>
          <p:nvPr>
            <p:ph type="title"/>
          </p:nvPr>
        </p:nvSpPr>
        <p:spPr>
          <a:xfrm>
            <a:off x="603250" y="539750"/>
            <a:ext cx="10985500" cy="717475"/>
          </a:xfrm>
          <a:prstGeom prst="rect">
            <a:avLst/>
          </a:prstGeom>
          <a:noFill/>
          <a:ln>
            <a:noFill/>
          </a:ln>
        </p:spPr>
        <p:txBody>
          <a:bodyPr spcFirstLastPara="1" wrap="square" lIns="50800" tIns="50800" rIns="50800" bIns="50800" anchor="t" anchorCtr="0">
            <a:normAutofit/>
          </a:bodyPr>
          <a:lstStyle>
            <a:lvl1pPr lvl="0" algn="l">
              <a:lnSpc>
                <a:spcPct val="80000"/>
              </a:lnSpc>
              <a:spcBef>
                <a:spcPts val="0"/>
              </a:spcBef>
              <a:spcAft>
                <a:spcPts val="0"/>
              </a:spcAft>
              <a:buClr>
                <a:srgbClr val="000000"/>
              </a:buClr>
              <a:buSzPts val="1800"/>
              <a:buNon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52" name="Google Shape;52;p29"/>
          <p:cNvSpPr txBox="1">
            <a:spLocks noGrp="1"/>
          </p:cNvSpPr>
          <p:nvPr>
            <p:ph type="body" idx="1"/>
          </p:nvPr>
        </p:nvSpPr>
        <p:spPr>
          <a:xfrm>
            <a:off x="603250" y="1186481"/>
            <a:ext cx="10985500" cy="467390"/>
          </a:xfrm>
          <a:prstGeom prst="rect">
            <a:avLst/>
          </a:prstGeom>
          <a:noFill/>
          <a:ln>
            <a:noFill/>
          </a:ln>
        </p:spPr>
        <p:txBody>
          <a:bodyPr spcFirstLastPara="1" wrap="square" lIns="45700" tIns="45700" rIns="45700" bIns="45700" anchor="t" anchorCtr="0">
            <a:normAutofit/>
          </a:bodyPr>
          <a:lstStyle>
            <a:lvl1pPr marL="228600" lvl="0" indent="-114300" algn="l">
              <a:lnSpc>
                <a:spcPct val="100000"/>
              </a:lnSpc>
              <a:spcBef>
                <a:spcPts val="0"/>
              </a:spcBef>
              <a:spcAft>
                <a:spcPts val="0"/>
              </a:spcAft>
              <a:buClr>
                <a:srgbClr val="000000"/>
              </a:buClr>
              <a:buSzPts val="5500"/>
              <a:buFont typeface="Arial"/>
              <a:buNone/>
              <a:defRPr sz="2750">
                <a:latin typeface="Arial"/>
                <a:ea typeface="Arial"/>
                <a:cs typeface="Arial"/>
                <a:sym typeface="Arial"/>
              </a:defRPr>
            </a:lvl1pPr>
            <a:lvl2pPr marL="457200" lvl="1" indent="-184595" algn="l">
              <a:lnSpc>
                <a:spcPct val="90000"/>
              </a:lnSpc>
              <a:spcBef>
                <a:spcPts val="2250"/>
              </a:spcBef>
              <a:spcAft>
                <a:spcPts val="0"/>
              </a:spcAft>
              <a:buClr>
                <a:srgbClr val="000000"/>
              </a:buClr>
              <a:buSzPts val="2214"/>
              <a:buChar char="•"/>
              <a:defRPr/>
            </a:lvl2pPr>
            <a:lvl3pPr marL="685800" lvl="2" indent="-184595" algn="l">
              <a:lnSpc>
                <a:spcPct val="90000"/>
              </a:lnSpc>
              <a:spcBef>
                <a:spcPts val="2250"/>
              </a:spcBef>
              <a:spcAft>
                <a:spcPts val="0"/>
              </a:spcAft>
              <a:buClr>
                <a:srgbClr val="000000"/>
              </a:buClr>
              <a:buSzPts val="2214"/>
              <a:buChar char="•"/>
              <a:defRPr/>
            </a:lvl3pPr>
            <a:lvl4pPr marL="914400" lvl="3" indent="-184595" algn="l">
              <a:lnSpc>
                <a:spcPct val="90000"/>
              </a:lnSpc>
              <a:spcBef>
                <a:spcPts val="2250"/>
              </a:spcBef>
              <a:spcAft>
                <a:spcPts val="0"/>
              </a:spcAft>
              <a:buClr>
                <a:srgbClr val="000000"/>
              </a:buClr>
              <a:buSzPts val="2214"/>
              <a:buChar char="•"/>
              <a:defRPr/>
            </a:lvl4pPr>
            <a:lvl5pPr marL="1143000" lvl="4" indent="-184595" algn="l">
              <a:lnSpc>
                <a:spcPct val="90000"/>
              </a:lnSpc>
              <a:spcBef>
                <a:spcPts val="2250"/>
              </a:spcBef>
              <a:spcAft>
                <a:spcPts val="0"/>
              </a:spcAft>
              <a:buClr>
                <a:srgbClr val="000000"/>
              </a:buClr>
              <a:buSzPts val="2214"/>
              <a:buChar char="•"/>
              <a:defRPr/>
            </a:lvl5pPr>
            <a:lvl6pPr marL="1371600" lvl="5" indent="-184595" algn="l">
              <a:lnSpc>
                <a:spcPct val="90000"/>
              </a:lnSpc>
              <a:spcBef>
                <a:spcPts val="2250"/>
              </a:spcBef>
              <a:spcAft>
                <a:spcPts val="0"/>
              </a:spcAft>
              <a:buClr>
                <a:srgbClr val="000000"/>
              </a:buClr>
              <a:buSzPts val="2214"/>
              <a:buChar char="•"/>
              <a:defRPr/>
            </a:lvl6pPr>
            <a:lvl7pPr marL="1600200" lvl="6" indent="-184595" algn="l">
              <a:lnSpc>
                <a:spcPct val="90000"/>
              </a:lnSpc>
              <a:spcBef>
                <a:spcPts val="2250"/>
              </a:spcBef>
              <a:spcAft>
                <a:spcPts val="0"/>
              </a:spcAft>
              <a:buClr>
                <a:srgbClr val="000000"/>
              </a:buClr>
              <a:buSzPts val="2214"/>
              <a:buChar char="•"/>
              <a:defRPr/>
            </a:lvl7pPr>
            <a:lvl8pPr marL="1828800" lvl="7" indent="-184595" algn="l">
              <a:lnSpc>
                <a:spcPct val="90000"/>
              </a:lnSpc>
              <a:spcBef>
                <a:spcPts val="2250"/>
              </a:spcBef>
              <a:spcAft>
                <a:spcPts val="0"/>
              </a:spcAft>
              <a:buClr>
                <a:srgbClr val="000000"/>
              </a:buClr>
              <a:buSzPts val="2214"/>
              <a:buChar char="•"/>
              <a:defRPr/>
            </a:lvl8pPr>
            <a:lvl9pPr marL="2057400" lvl="8" indent="-184595" algn="l">
              <a:lnSpc>
                <a:spcPct val="90000"/>
              </a:lnSpc>
              <a:spcBef>
                <a:spcPts val="2250"/>
              </a:spcBef>
              <a:spcAft>
                <a:spcPts val="0"/>
              </a:spcAft>
              <a:buClr>
                <a:srgbClr val="000000"/>
              </a:buClr>
              <a:buSzPts val="2214"/>
              <a:buChar char="•"/>
              <a:defRPr/>
            </a:lvl9pPr>
          </a:lstStyle>
          <a:p>
            <a:endParaRPr/>
          </a:p>
        </p:txBody>
      </p:sp>
      <p:sp>
        <p:nvSpPr>
          <p:cNvPr id="53" name="Google Shape;53;p29"/>
          <p:cNvSpPr txBox="1">
            <a:spLocks noGrp="1"/>
          </p:cNvSpPr>
          <p:nvPr>
            <p:ph type="sldNum" idx="12"/>
          </p:nvPr>
        </p:nvSpPr>
        <p:spPr>
          <a:xfrm>
            <a:off x="5989206" y="6348209"/>
            <a:ext cx="207341" cy="379591"/>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Arial"/>
              <a:buNone/>
              <a:defRPr sz="900">
                <a:solidFill>
                  <a:srgbClr val="000000"/>
                </a:solidFill>
              </a:defRPr>
            </a:lvl1pPr>
            <a:lvl2pPr marL="0" lvl="1" indent="0" algn="ctr">
              <a:lnSpc>
                <a:spcPct val="100000"/>
              </a:lnSpc>
              <a:spcBef>
                <a:spcPts val="0"/>
              </a:spcBef>
              <a:spcAft>
                <a:spcPts val="0"/>
              </a:spcAft>
              <a:buClr>
                <a:srgbClr val="000000"/>
              </a:buClr>
              <a:buSzPts val="1800"/>
              <a:buFont typeface="Arial"/>
              <a:buNone/>
              <a:defRPr sz="900">
                <a:solidFill>
                  <a:srgbClr val="000000"/>
                </a:solidFill>
              </a:defRPr>
            </a:lvl2pPr>
            <a:lvl3pPr marL="0" lvl="2" indent="0" algn="ctr">
              <a:lnSpc>
                <a:spcPct val="100000"/>
              </a:lnSpc>
              <a:spcBef>
                <a:spcPts val="0"/>
              </a:spcBef>
              <a:spcAft>
                <a:spcPts val="0"/>
              </a:spcAft>
              <a:buClr>
                <a:srgbClr val="000000"/>
              </a:buClr>
              <a:buSzPts val="1800"/>
              <a:buFont typeface="Arial"/>
              <a:buNone/>
              <a:defRPr sz="900">
                <a:solidFill>
                  <a:srgbClr val="000000"/>
                </a:solidFill>
              </a:defRPr>
            </a:lvl3pPr>
            <a:lvl4pPr marL="0" lvl="3" indent="0" algn="ctr">
              <a:lnSpc>
                <a:spcPct val="100000"/>
              </a:lnSpc>
              <a:spcBef>
                <a:spcPts val="0"/>
              </a:spcBef>
              <a:spcAft>
                <a:spcPts val="0"/>
              </a:spcAft>
              <a:buClr>
                <a:srgbClr val="000000"/>
              </a:buClr>
              <a:buSzPts val="1800"/>
              <a:buFont typeface="Arial"/>
              <a:buNone/>
              <a:defRPr sz="900">
                <a:solidFill>
                  <a:srgbClr val="000000"/>
                </a:solidFill>
              </a:defRPr>
            </a:lvl4pPr>
            <a:lvl5pPr marL="0" lvl="4" indent="0" algn="ctr">
              <a:lnSpc>
                <a:spcPct val="100000"/>
              </a:lnSpc>
              <a:spcBef>
                <a:spcPts val="0"/>
              </a:spcBef>
              <a:spcAft>
                <a:spcPts val="0"/>
              </a:spcAft>
              <a:buClr>
                <a:srgbClr val="000000"/>
              </a:buClr>
              <a:buSzPts val="1800"/>
              <a:buFont typeface="Arial"/>
              <a:buNone/>
              <a:defRPr sz="900">
                <a:solidFill>
                  <a:srgbClr val="000000"/>
                </a:solidFill>
              </a:defRPr>
            </a:lvl5pPr>
            <a:lvl6pPr marL="0" lvl="5" indent="0" algn="ctr">
              <a:lnSpc>
                <a:spcPct val="100000"/>
              </a:lnSpc>
              <a:spcBef>
                <a:spcPts val="0"/>
              </a:spcBef>
              <a:spcAft>
                <a:spcPts val="0"/>
              </a:spcAft>
              <a:buClr>
                <a:srgbClr val="000000"/>
              </a:buClr>
              <a:buSzPts val="1800"/>
              <a:buFont typeface="Arial"/>
              <a:buNone/>
              <a:defRPr sz="900">
                <a:solidFill>
                  <a:srgbClr val="000000"/>
                </a:solidFill>
              </a:defRPr>
            </a:lvl6pPr>
            <a:lvl7pPr marL="0" lvl="6" indent="0" algn="ctr">
              <a:lnSpc>
                <a:spcPct val="100000"/>
              </a:lnSpc>
              <a:spcBef>
                <a:spcPts val="0"/>
              </a:spcBef>
              <a:spcAft>
                <a:spcPts val="0"/>
              </a:spcAft>
              <a:buClr>
                <a:srgbClr val="000000"/>
              </a:buClr>
              <a:buSzPts val="1800"/>
              <a:buFont typeface="Arial"/>
              <a:buNone/>
              <a:defRPr sz="900">
                <a:solidFill>
                  <a:srgbClr val="000000"/>
                </a:solidFill>
              </a:defRPr>
            </a:lvl7pPr>
            <a:lvl8pPr marL="0" lvl="7" indent="0" algn="ctr">
              <a:lnSpc>
                <a:spcPct val="100000"/>
              </a:lnSpc>
              <a:spcBef>
                <a:spcPts val="0"/>
              </a:spcBef>
              <a:spcAft>
                <a:spcPts val="0"/>
              </a:spcAft>
              <a:buClr>
                <a:srgbClr val="000000"/>
              </a:buClr>
              <a:buSzPts val="1800"/>
              <a:buFont typeface="Arial"/>
              <a:buNone/>
              <a:defRPr sz="900">
                <a:solidFill>
                  <a:srgbClr val="000000"/>
                </a:solidFill>
              </a:defRPr>
            </a:lvl8pPr>
            <a:lvl9pPr marL="0" lvl="8" indent="0" algn="ctr">
              <a:lnSpc>
                <a:spcPct val="100000"/>
              </a:lnSpc>
              <a:spcBef>
                <a:spcPts val="0"/>
              </a:spcBef>
              <a:spcAft>
                <a:spcPts val="0"/>
              </a:spcAft>
              <a:buClr>
                <a:srgbClr val="000000"/>
              </a:buClr>
              <a:buSzPts val="1800"/>
              <a:buFont typeface="Arial"/>
              <a:buNone/>
              <a:defRPr sz="900">
                <a:solidFill>
                  <a:srgbClr val="000000"/>
                </a:solidFill>
              </a:defRPr>
            </a:lvl9pPr>
          </a:lstStyle>
          <a:p>
            <a:fld id="{00000000-1234-1234-1234-123412341234}" type="slidenum">
              <a:rPr lang="en-US" altLang="ja-JP" smtClean="0"/>
              <a:pPr/>
              <a:t>‹#›</a:t>
            </a:fld>
            <a:endParaRPr lang="ja-JP" altLang="en-US"/>
          </a:p>
        </p:txBody>
      </p:sp>
    </p:spTree>
    <p:extLst>
      <p:ext uri="{BB962C8B-B14F-4D97-AF65-F5344CB8AC3E}">
        <p14:creationId xmlns:p14="http://schemas.microsoft.com/office/powerpoint/2010/main" val="16268457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議題">
  <p:cSld name="議題">
    <p:spTree>
      <p:nvGrpSpPr>
        <p:cNvPr id="1" name="Shape 54"/>
        <p:cNvGrpSpPr/>
        <p:nvPr/>
      </p:nvGrpSpPr>
      <p:grpSpPr>
        <a:xfrm>
          <a:off x="0" y="0"/>
          <a:ext cx="0" cy="0"/>
          <a:chOff x="0" y="0"/>
          <a:chExt cx="0" cy="0"/>
        </a:xfrm>
      </p:grpSpPr>
      <p:sp>
        <p:nvSpPr>
          <p:cNvPr id="55" name="Google Shape;55;p30"/>
          <p:cNvSpPr txBox="1">
            <a:spLocks noGrp="1"/>
          </p:cNvSpPr>
          <p:nvPr>
            <p:ph type="title"/>
          </p:nvPr>
        </p:nvSpPr>
        <p:spPr>
          <a:xfrm>
            <a:off x="603250" y="539750"/>
            <a:ext cx="10985500" cy="717550"/>
          </a:xfrm>
          <a:prstGeom prst="rect">
            <a:avLst/>
          </a:prstGeom>
          <a:noFill/>
          <a:ln>
            <a:noFill/>
          </a:ln>
        </p:spPr>
        <p:txBody>
          <a:bodyPr spcFirstLastPara="1" wrap="square" lIns="50800" tIns="50800" rIns="50800" bIns="50800" anchor="t" anchorCtr="0">
            <a:normAutofit/>
          </a:bodyPr>
          <a:lstStyle>
            <a:lvl1pPr lvl="0" algn="l">
              <a:lnSpc>
                <a:spcPct val="80000"/>
              </a:lnSpc>
              <a:spcBef>
                <a:spcPts val="0"/>
              </a:spcBef>
              <a:spcAft>
                <a:spcPts val="0"/>
              </a:spcAft>
              <a:buClr>
                <a:srgbClr val="000000"/>
              </a:buClr>
              <a:buSzPts val="1800"/>
              <a:buNon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56" name="Google Shape;56;p30"/>
          <p:cNvSpPr txBox="1">
            <a:spLocks noGrp="1"/>
          </p:cNvSpPr>
          <p:nvPr>
            <p:ph type="body" idx="1"/>
          </p:nvPr>
        </p:nvSpPr>
        <p:spPr>
          <a:xfrm>
            <a:off x="603250" y="1186481"/>
            <a:ext cx="10985500" cy="467390"/>
          </a:xfrm>
          <a:prstGeom prst="rect">
            <a:avLst/>
          </a:prstGeom>
          <a:noFill/>
          <a:ln>
            <a:noFill/>
          </a:ln>
        </p:spPr>
        <p:txBody>
          <a:bodyPr spcFirstLastPara="1" wrap="square" lIns="45700" tIns="45700" rIns="45700" bIns="45700" anchor="t" anchorCtr="0">
            <a:normAutofit/>
          </a:bodyPr>
          <a:lstStyle>
            <a:lvl1pPr marL="228600" lvl="0" indent="-114300" algn="l">
              <a:lnSpc>
                <a:spcPct val="100000"/>
              </a:lnSpc>
              <a:spcBef>
                <a:spcPts val="0"/>
              </a:spcBef>
              <a:spcAft>
                <a:spcPts val="0"/>
              </a:spcAft>
              <a:buClr>
                <a:srgbClr val="000000"/>
              </a:buClr>
              <a:buSzPts val="5500"/>
              <a:buFont typeface="Arial"/>
              <a:buNone/>
              <a:defRPr sz="2750">
                <a:latin typeface="Arial"/>
                <a:ea typeface="Arial"/>
                <a:cs typeface="Arial"/>
                <a:sym typeface="Arial"/>
              </a:defRPr>
            </a:lvl1pPr>
            <a:lvl2pPr marL="457200" lvl="1" indent="-184595" algn="l">
              <a:lnSpc>
                <a:spcPct val="90000"/>
              </a:lnSpc>
              <a:spcBef>
                <a:spcPts val="2250"/>
              </a:spcBef>
              <a:spcAft>
                <a:spcPts val="0"/>
              </a:spcAft>
              <a:buClr>
                <a:srgbClr val="000000"/>
              </a:buClr>
              <a:buSzPts val="2214"/>
              <a:buChar char="•"/>
              <a:defRPr/>
            </a:lvl2pPr>
            <a:lvl3pPr marL="685800" lvl="2" indent="-184595" algn="l">
              <a:lnSpc>
                <a:spcPct val="90000"/>
              </a:lnSpc>
              <a:spcBef>
                <a:spcPts val="2250"/>
              </a:spcBef>
              <a:spcAft>
                <a:spcPts val="0"/>
              </a:spcAft>
              <a:buClr>
                <a:srgbClr val="000000"/>
              </a:buClr>
              <a:buSzPts val="2214"/>
              <a:buChar char="•"/>
              <a:defRPr/>
            </a:lvl3pPr>
            <a:lvl4pPr marL="914400" lvl="3" indent="-184595" algn="l">
              <a:lnSpc>
                <a:spcPct val="90000"/>
              </a:lnSpc>
              <a:spcBef>
                <a:spcPts val="2250"/>
              </a:spcBef>
              <a:spcAft>
                <a:spcPts val="0"/>
              </a:spcAft>
              <a:buClr>
                <a:srgbClr val="000000"/>
              </a:buClr>
              <a:buSzPts val="2214"/>
              <a:buChar char="•"/>
              <a:defRPr/>
            </a:lvl4pPr>
            <a:lvl5pPr marL="1143000" lvl="4" indent="-184595" algn="l">
              <a:lnSpc>
                <a:spcPct val="90000"/>
              </a:lnSpc>
              <a:spcBef>
                <a:spcPts val="2250"/>
              </a:spcBef>
              <a:spcAft>
                <a:spcPts val="0"/>
              </a:spcAft>
              <a:buClr>
                <a:srgbClr val="000000"/>
              </a:buClr>
              <a:buSzPts val="2214"/>
              <a:buChar char="•"/>
              <a:defRPr/>
            </a:lvl5pPr>
            <a:lvl6pPr marL="1371600" lvl="5" indent="-184595" algn="l">
              <a:lnSpc>
                <a:spcPct val="90000"/>
              </a:lnSpc>
              <a:spcBef>
                <a:spcPts val="2250"/>
              </a:spcBef>
              <a:spcAft>
                <a:spcPts val="0"/>
              </a:spcAft>
              <a:buClr>
                <a:srgbClr val="000000"/>
              </a:buClr>
              <a:buSzPts val="2214"/>
              <a:buChar char="•"/>
              <a:defRPr/>
            </a:lvl6pPr>
            <a:lvl7pPr marL="1600200" lvl="6" indent="-184595" algn="l">
              <a:lnSpc>
                <a:spcPct val="90000"/>
              </a:lnSpc>
              <a:spcBef>
                <a:spcPts val="2250"/>
              </a:spcBef>
              <a:spcAft>
                <a:spcPts val="0"/>
              </a:spcAft>
              <a:buClr>
                <a:srgbClr val="000000"/>
              </a:buClr>
              <a:buSzPts val="2214"/>
              <a:buChar char="•"/>
              <a:defRPr/>
            </a:lvl7pPr>
            <a:lvl8pPr marL="1828800" lvl="7" indent="-184595" algn="l">
              <a:lnSpc>
                <a:spcPct val="90000"/>
              </a:lnSpc>
              <a:spcBef>
                <a:spcPts val="2250"/>
              </a:spcBef>
              <a:spcAft>
                <a:spcPts val="0"/>
              </a:spcAft>
              <a:buClr>
                <a:srgbClr val="000000"/>
              </a:buClr>
              <a:buSzPts val="2214"/>
              <a:buChar char="•"/>
              <a:defRPr/>
            </a:lvl8pPr>
            <a:lvl9pPr marL="2057400" lvl="8" indent="-184595" algn="l">
              <a:lnSpc>
                <a:spcPct val="90000"/>
              </a:lnSpc>
              <a:spcBef>
                <a:spcPts val="2250"/>
              </a:spcBef>
              <a:spcAft>
                <a:spcPts val="0"/>
              </a:spcAft>
              <a:buClr>
                <a:srgbClr val="000000"/>
              </a:buClr>
              <a:buSzPts val="2214"/>
              <a:buChar char="•"/>
              <a:defRPr/>
            </a:lvl9pPr>
          </a:lstStyle>
          <a:p>
            <a:endParaRPr/>
          </a:p>
        </p:txBody>
      </p:sp>
      <p:sp>
        <p:nvSpPr>
          <p:cNvPr id="57" name="Google Shape;57;p30"/>
          <p:cNvSpPr txBox="1">
            <a:spLocks noGrp="1"/>
          </p:cNvSpPr>
          <p:nvPr>
            <p:ph type="body" idx="2"/>
          </p:nvPr>
        </p:nvSpPr>
        <p:spPr>
          <a:xfrm>
            <a:off x="603250" y="2124252"/>
            <a:ext cx="10985500" cy="4128006"/>
          </a:xfrm>
          <a:prstGeom prst="rect">
            <a:avLst/>
          </a:prstGeom>
          <a:noFill/>
          <a:ln>
            <a:noFill/>
          </a:ln>
        </p:spPr>
        <p:txBody>
          <a:bodyPr spcFirstLastPara="1" wrap="square" lIns="50800" tIns="50800" rIns="50800" bIns="50800" anchor="t" anchorCtr="0">
            <a:normAutofit/>
          </a:bodyPr>
          <a:lstStyle>
            <a:lvl1pPr marL="228600" lvl="0" indent="-114300" algn="l">
              <a:lnSpc>
                <a:spcPct val="100000"/>
              </a:lnSpc>
              <a:spcBef>
                <a:spcPts val="900"/>
              </a:spcBef>
              <a:spcAft>
                <a:spcPts val="0"/>
              </a:spcAft>
              <a:buClr>
                <a:srgbClr val="000000"/>
              </a:buClr>
              <a:buSzPts val="5500"/>
              <a:buFont typeface="Arial"/>
              <a:buNone/>
              <a:defRPr sz="2750"/>
            </a:lvl1pPr>
            <a:lvl2pPr marL="457200" lvl="1" indent="-114300" algn="l">
              <a:lnSpc>
                <a:spcPct val="100000"/>
              </a:lnSpc>
              <a:spcBef>
                <a:spcPts val="900"/>
              </a:spcBef>
              <a:spcAft>
                <a:spcPts val="0"/>
              </a:spcAft>
              <a:buClr>
                <a:srgbClr val="000000"/>
              </a:buClr>
              <a:buSzPts val="5500"/>
              <a:buFont typeface="Arial"/>
              <a:buNone/>
              <a:defRPr sz="2750"/>
            </a:lvl2pPr>
            <a:lvl3pPr marL="685800" lvl="2" indent="-114300" algn="l">
              <a:lnSpc>
                <a:spcPct val="100000"/>
              </a:lnSpc>
              <a:spcBef>
                <a:spcPts val="900"/>
              </a:spcBef>
              <a:spcAft>
                <a:spcPts val="0"/>
              </a:spcAft>
              <a:buClr>
                <a:srgbClr val="000000"/>
              </a:buClr>
              <a:buSzPts val="5500"/>
              <a:buFont typeface="Arial"/>
              <a:buNone/>
              <a:defRPr sz="2750"/>
            </a:lvl3pPr>
            <a:lvl4pPr marL="914400" lvl="3" indent="-114300" algn="l">
              <a:lnSpc>
                <a:spcPct val="100000"/>
              </a:lnSpc>
              <a:spcBef>
                <a:spcPts val="900"/>
              </a:spcBef>
              <a:spcAft>
                <a:spcPts val="0"/>
              </a:spcAft>
              <a:buClr>
                <a:srgbClr val="000000"/>
              </a:buClr>
              <a:buSzPts val="5500"/>
              <a:buFont typeface="Arial"/>
              <a:buNone/>
              <a:defRPr sz="2750"/>
            </a:lvl4pPr>
            <a:lvl5pPr marL="1143000" lvl="4" indent="-114300" algn="l">
              <a:lnSpc>
                <a:spcPct val="100000"/>
              </a:lnSpc>
              <a:spcBef>
                <a:spcPts val="900"/>
              </a:spcBef>
              <a:spcAft>
                <a:spcPts val="0"/>
              </a:spcAft>
              <a:buClr>
                <a:srgbClr val="000000"/>
              </a:buClr>
              <a:buSzPts val="5500"/>
              <a:buFont typeface="Arial"/>
              <a:buNone/>
              <a:defRPr sz="2750"/>
            </a:lvl5pPr>
            <a:lvl6pPr marL="1371600" lvl="5" indent="-184595" algn="l">
              <a:lnSpc>
                <a:spcPct val="90000"/>
              </a:lnSpc>
              <a:spcBef>
                <a:spcPts val="2250"/>
              </a:spcBef>
              <a:spcAft>
                <a:spcPts val="0"/>
              </a:spcAft>
              <a:buClr>
                <a:srgbClr val="000000"/>
              </a:buClr>
              <a:buSzPts val="2214"/>
              <a:buChar char="•"/>
              <a:defRPr/>
            </a:lvl6pPr>
            <a:lvl7pPr marL="1600200" lvl="6" indent="-184595" algn="l">
              <a:lnSpc>
                <a:spcPct val="90000"/>
              </a:lnSpc>
              <a:spcBef>
                <a:spcPts val="2250"/>
              </a:spcBef>
              <a:spcAft>
                <a:spcPts val="0"/>
              </a:spcAft>
              <a:buClr>
                <a:srgbClr val="000000"/>
              </a:buClr>
              <a:buSzPts val="2214"/>
              <a:buChar char="•"/>
              <a:defRPr/>
            </a:lvl7pPr>
            <a:lvl8pPr marL="1828800" lvl="7" indent="-184595" algn="l">
              <a:lnSpc>
                <a:spcPct val="90000"/>
              </a:lnSpc>
              <a:spcBef>
                <a:spcPts val="2250"/>
              </a:spcBef>
              <a:spcAft>
                <a:spcPts val="0"/>
              </a:spcAft>
              <a:buClr>
                <a:srgbClr val="000000"/>
              </a:buClr>
              <a:buSzPts val="2214"/>
              <a:buChar char="•"/>
              <a:defRPr/>
            </a:lvl8pPr>
            <a:lvl9pPr marL="2057400" lvl="8" indent="-184595" algn="l">
              <a:lnSpc>
                <a:spcPct val="90000"/>
              </a:lnSpc>
              <a:spcBef>
                <a:spcPts val="2250"/>
              </a:spcBef>
              <a:spcAft>
                <a:spcPts val="0"/>
              </a:spcAft>
              <a:buClr>
                <a:srgbClr val="000000"/>
              </a:buClr>
              <a:buSzPts val="2214"/>
              <a:buChar char="•"/>
              <a:defRPr/>
            </a:lvl9pPr>
          </a:lstStyle>
          <a:p>
            <a:endParaRPr/>
          </a:p>
        </p:txBody>
      </p:sp>
      <p:sp>
        <p:nvSpPr>
          <p:cNvPr id="58" name="Google Shape;58;p30"/>
          <p:cNvSpPr txBox="1">
            <a:spLocks noGrp="1"/>
          </p:cNvSpPr>
          <p:nvPr>
            <p:ph type="sldNum" idx="12"/>
          </p:nvPr>
        </p:nvSpPr>
        <p:spPr>
          <a:xfrm>
            <a:off x="5989206" y="6348209"/>
            <a:ext cx="207341" cy="379591"/>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Arial"/>
              <a:buNone/>
              <a:defRPr sz="900">
                <a:solidFill>
                  <a:srgbClr val="000000"/>
                </a:solidFill>
              </a:defRPr>
            </a:lvl1pPr>
            <a:lvl2pPr marL="0" lvl="1" indent="0" algn="ctr">
              <a:lnSpc>
                <a:spcPct val="100000"/>
              </a:lnSpc>
              <a:spcBef>
                <a:spcPts val="0"/>
              </a:spcBef>
              <a:spcAft>
                <a:spcPts val="0"/>
              </a:spcAft>
              <a:buClr>
                <a:srgbClr val="000000"/>
              </a:buClr>
              <a:buSzPts val="1800"/>
              <a:buFont typeface="Arial"/>
              <a:buNone/>
              <a:defRPr sz="900">
                <a:solidFill>
                  <a:srgbClr val="000000"/>
                </a:solidFill>
              </a:defRPr>
            </a:lvl2pPr>
            <a:lvl3pPr marL="0" lvl="2" indent="0" algn="ctr">
              <a:lnSpc>
                <a:spcPct val="100000"/>
              </a:lnSpc>
              <a:spcBef>
                <a:spcPts val="0"/>
              </a:spcBef>
              <a:spcAft>
                <a:spcPts val="0"/>
              </a:spcAft>
              <a:buClr>
                <a:srgbClr val="000000"/>
              </a:buClr>
              <a:buSzPts val="1800"/>
              <a:buFont typeface="Arial"/>
              <a:buNone/>
              <a:defRPr sz="900">
                <a:solidFill>
                  <a:srgbClr val="000000"/>
                </a:solidFill>
              </a:defRPr>
            </a:lvl3pPr>
            <a:lvl4pPr marL="0" lvl="3" indent="0" algn="ctr">
              <a:lnSpc>
                <a:spcPct val="100000"/>
              </a:lnSpc>
              <a:spcBef>
                <a:spcPts val="0"/>
              </a:spcBef>
              <a:spcAft>
                <a:spcPts val="0"/>
              </a:spcAft>
              <a:buClr>
                <a:srgbClr val="000000"/>
              </a:buClr>
              <a:buSzPts val="1800"/>
              <a:buFont typeface="Arial"/>
              <a:buNone/>
              <a:defRPr sz="900">
                <a:solidFill>
                  <a:srgbClr val="000000"/>
                </a:solidFill>
              </a:defRPr>
            </a:lvl4pPr>
            <a:lvl5pPr marL="0" lvl="4" indent="0" algn="ctr">
              <a:lnSpc>
                <a:spcPct val="100000"/>
              </a:lnSpc>
              <a:spcBef>
                <a:spcPts val="0"/>
              </a:spcBef>
              <a:spcAft>
                <a:spcPts val="0"/>
              </a:spcAft>
              <a:buClr>
                <a:srgbClr val="000000"/>
              </a:buClr>
              <a:buSzPts val="1800"/>
              <a:buFont typeface="Arial"/>
              <a:buNone/>
              <a:defRPr sz="900">
                <a:solidFill>
                  <a:srgbClr val="000000"/>
                </a:solidFill>
              </a:defRPr>
            </a:lvl5pPr>
            <a:lvl6pPr marL="0" lvl="5" indent="0" algn="ctr">
              <a:lnSpc>
                <a:spcPct val="100000"/>
              </a:lnSpc>
              <a:spcBef>
                <a:spcPts val="0"/>
              </a:spcBef>
              <a:spcAft>
                <a:spcPts val="0"/>
              </a:spcAft>
              <a:buClr>
                <a:srgbClr val="000000"/>
              </a:buClr>
              <a:buSzPts val="1800"/>
              <a:buFont typeface="Arial"/>
              <a:buNone/>
              <a:defRPr sz="900">
                <a:solidFill>
                  <a:srgbClr val="000000"/>
                </a:solidFill>
              </a:defRPr>
            </a:lvl6pPr>
            <a:lvl7pPr marL="0" lvl="6" indent="0" algn="ctr">
              <a:lnSpc>
                <a:spcPct val="100000"/>
              </a:lnSpc>
              <a:spcBef>
                <a:spcPts val="0"/>
              </a:spcBef>
              <a:spcAft>
                <a:spcPts val="0"/>
              </a:spcAft>
              <a:buClr>
                <a:srgbClr val="000000"/>
              </a:buClr>
              <a:buSzPts val="1800"/>
              <a:buFont typeface="Arial"/>
              <a:buNone/>
              <a:defRPr sz="900">
                <a:solidFill>
                  <a:srgbClr val="000000"/>
                </a:solidFill>
              </a:defRPr>
            </a:lvl7pPr>
            <a:lvl8pPr marL="0" lvl="7" indent="0" algn="ctr">
              <a:lnSpc>
                <a:spcPct val="100000"/>
              </a:lnSpc>
              <a:spcBef>
                <a:spcPts val="0"/>
              </a:spcBef>
              <a:spcAft>
                <a:spcPts val="0"/>
              </a:spcAft>
              <a:buClr>
                <a:srgbClr val="000000"/>
              </a:buClr>
              <a:buSzPts val="1800"/>
              <a:buFont typeface="Arial"/>
              <a:buNone/>
              <a:defRPr sz="900">
                <a:solidFill>
                  <a:srgbClr val="000000"/>
                </a:solidFill>
              </a:defRPr>
            </a:lvl8pPr>
            <a:lvl9pPr marL="0" lvl="8" indent="0" algn="ctr">
              <a:lnSpc>
                <a:spcPct val="100000"/>
              </a:lnSpc>
              <a:spcBef>
                <a:spcPts val="0"/>
              </a:spcBef>
              <a:spcAft>
                <a:spcPts val="0"/>
              </a:spcAft>
              <a:buClr>
                <a:srgbClr val="000000"/>
              </a:buClr>
              <a:buSzPts val="1800"/>
              <a:buFont typeface="Arial"/>
              <a:buNone/>
              <a:defRPr sz="900">
                <a:solidFill>
                  <a:srgbClr val="000000"/>
                </a:solidFill>
              </a:defRPr>
            </a:lvl9pPr>
          </a:lstStyle>
          <a:p>
            <a:fld id="{00000000-1234-1234-1234-123412341234}" type="slidenum">
              <a:rPr lang="en-US" altLang="ja-JP" smtClean="0"/>
              <a:pPr/>
              <a:t>‹#›</a:t>
            </a:fld>
            <a:endParaRPr lang="ja-JP" altLang="en-US"/>
          </a:p>
        </p:txBody>
      </p:sp>
    </p:spTree>
    <p:extLst>
      <p:ext uri="{BB962C8B-B14F-4D97-AF65-F5344CB8AC3E}">
        <p14:creationId xmlns:p14="http://schemas.microsoft.com/office/powerpoint/2010/main" val="11720573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ステートメント">
  <p:cSld name="ステートメント">
    <p:spTree>
      <p:nvGrpSpPr>
        <p:cNvPr id="1" name="Shape 59"/>
        <p:cNvGrpSpPr/>
        <p:nvPr/>
      </p:nvGrpSpPr>
      <p:grpSpPr>
        <a:xfrm>
          <a:off x="0" y="0"/>
          <a:ext cx="0" cy="0"/>
          <a:chOff x="0" y="0"/>
          <a:chExt cx="0" cy="0"/>
        </a:xfrm>
      </p:grpSpPr>
      <p:sp>
        <p:nvSpPr>
          <p:cNvPr id="60" name="Google Shape;60;p31"/>
          <p:cNvSpPr txBox="1">
            <a:spLocks noGrp="1"/>
          </p:cNvSpPr>
          <p:nvPr>
            <p:ph type="body" idx="1"/>
          </p:nvPr>
        </p:nvSpPr>
        <p:spPr>
          <a:xfrm>
            <a:off x="603250" y="2460422"/>
            <a:ext cx="10985500" cy="1937157"/>
          </a:xfrm>
          <a:prstGeom prst="rect">
            <a:avLst/>
          </a:prstGeom>
          <a:noFill/>
          <a:ln>
            <a:noFill/>
          </a:ln>
        </p:spPr>
        <p:txBody>
          <a:bodyPr spcFirstLastPara="1" wrap="square" lIns="50800" tIns="50800" rIns="50800" bIns="50800" anchor="ctr" anchorCtr="0">
            <a:normAutofit/>
          </a:bodyPr>
          <a:lstStyle>
            <a:lvl1pPr marL="228600" lvl="0" indent="-114300" algn="ctr">
              <a:lnSpc>
                <a:spcPct val="80000"/>
              </a:lnSpc>
              <a:spcBef>
                <a:spcPts val="0"/>
              </a:spcBef>
              <a:spcAft>
                <a:spcPts val="0"/>
              </a:spcAft>
              <a:buClr>
                <a:srgbClr val="000000"/>
              </a:buClr>
              <a:buSzPts val="11600"/>
              <a:buFont typeface="Arial"/>
              <a:buNone/>
              <a:defRPr sz="5800"/>
            </a:lvl1pPr>
            <a:lvl2pPr marL="457200" lvl="1" indent="-114300" algn="ctr">
              <a:lnSpc>
                <a:spcPct val="80000"/>
              </a:lnSpc>
              <a:spcBef>
                <a:spcPts val="0"/>
              </a:spcBef>
              <a:spcAft>
                <a:spcPts val="0"/>
              </a:spcAft>
              <a:buClr>
                <a:srgbClr val="000000"/>
              </a:buClr>
              <a:buSzPts val="11600"/>
              <a:buFont typeface="Arial"/>
              <a:buNone/>
              <a:defRPr sz="5800"/>
            </a:lvl2pPr>
            <a:lvl3pPr marL="685800" lvl="2" indent="-114300" algn="ctr">
              <a:lnSpc>
                <a:spcPct val="80000"/>
              </a:lnSpc>
              <a:spcBef>
                <a:spcPts val="0"/>
              </a:spcBef>
              <a:spcAft>
                <a:spcPts val="0"/>
              </a:spcAft>
              <a:buClr>
                <a:srgbClr val="000000"/>
              </a:buClr>
              <a:buSzPts val="11600"/>
              <a:buFont typeface="Arial"/>
              <a:buNone/>
              <a:defRPr sz="5800"/>
            </a:lvl3pPr>
            <a:lvl4pPr marL="914400" lvl="3" indent="-114300" algn="ctr">
              <a:lnSpc>
                <a:spcPct val="80000"/>
              </a:lnSpc>
              <a:spcBef>
                <a:spcPts val="0"/>
              </a:spcBef>
              <a:spcAft>
                <a:spcPts val="0"/>
              </a:spcAft>
              <a:buClr>
                <a:srgbClr val="000000"/>
              </a:buClr>
              <a:buSzPts val="11600"/>
              <a:buFont typeface="Arial"/>
              <a:buNone/>
              <a:defRPr sz="5800"/>
            </a:lvl4pPr>
            <a:lvl5pPr marL="1143000" lvl="4" indent="-114300" algn="ctr">
              <a:lnSpc>
                <a:spcPct val="80000"/>
              </a:lnSpc>
              <a:spcBef>
                <a:spcPts val="0"/>
              </a:spcBef>
              <a:spcAft>
                <a:spcPts val="0"/>
              </a:spcAft>
              <a:buClr>
                <a:srgbClr val="000000"/>
              </a:buClr>
              <a:buSzPts val="11600"/>
              <a:buFont typeface="Arial"/>
              <a:buNone/>
              <a:defRPr sz="5800"/>
            </a:lvl5pPr>
            <a:lvl6pPr marL="1371600" lvl="5" indent="-184595" algn="l">
              <a:lnSpc>
                <a:spcPct val="90000"/>
              </a:lnSpc>
              <a:spcBef>
                <a:spcPts val="2250"/>
              </a:spcBef>
              <a:spcAft>
                <a:spcPts val="0"/>
              </a:spcAft>
              <a:buClr>
                <a:srgbClr val="000000"/>
              </a:buClr>
              <a:buSzPts val="2214"/>
              <a:buChar char="•"/>
              <a:defRPr/>
            </a:lvl6pPr>
            <a:lvl7pPr marL="1600200" lvl="6" indent="-184595" algn="l">
              <a:lnSpc>
                <a:spcPct val="90000"/>
              </a:lnSpc>
              <a:spcBef>
                <a:spcPts val="2250"/>
              </a:spcBef>
              <a:spcAft>
                <a:spcPts val="0"/>
              </a:spcAft>
              <a:buClr>
                <a:srgbClr val="000000"/>
              </a:buClr>
              <a:buSzPts val="2214"/>
              <a:buChar char="•"/>
              <a:defRPr/>
            </a:lvl7pPr>
            <a:lvl8pPr marL="1828800" lvl="7" indent="-184595" algn="l">
              <a:lnSpc>
                <a:spcPct val="90000"/>
              </a:lnSpc>
              <a:spcBef>
                <a:spcPts val="2250"/>
              </a:spcBef>
              <a:spcAft>
                <a:spcPts val="0"/>
              </a:spcAft>
              <a:buClr>
                <a:srgbClr val="000000"/>
              </a:buClr>
              <a:buSzPts val="2214"/>
              <a:buChar char="•"/>
              <a:defRPr/>
            </a:lvl8pPr>
            <a:lvl9pPr marL="2057400" lvl="8" indent="-184595" algn="l">
              <a:lnSpc>
                <a:spcPct val="90000"/>
              </a:lnSpc>
              <a:spcBef>
                <a:spcPts val="2250"/>
              </a:spcBef>
              <a:spcAft>
                <a:spcPts val="0"/>
              </a:spcAft>
              <a:buClr>
                <a:srgbClr val="000000"/>
              </a:buClr>
              <a:buSzPts val="2214"/>
              <a:buChar char="•"/>
              <a:defRPr/>
            </a:lvl9pPr>
          </a:lstStyle>
          <a:p>
            <a:endParaRPr/>
          </a:p>
        </p:txBody>
      </p:sp>
      <p:sp>
        <p:nvSpPr>
          <p:cNvPr id="61" name="Google Shape;61;p31"/>
          <p:cNvSpPr txBox="1">
            <a:spLocks noGrp="1"/>
          </p:cNvSpPr>
          <p:nvPr>
            <p:ph type="sldNum" idx="12"/>
          </p:nvPr>
        </p:nvSpPr>
        <p:spPr>
          <a:xfrm>
            <a:off x="5989206" y="6348209"/>
            <a:ext cx="207341" cy="379591"/>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Arial"/>
              <a:buNone/>
              <a:defRPr sz="900">
                <a:solidFill>
                  <a:srgbClr val="000000"/>
                </a:solidFill>
              </a:defRPr>
            </a:lvl1pPr>
            <a:lvl2pPr marL="0" lvl="1" indent="0" algn="ctr">
              <a:lnSpc>
                <a:spcPct val="100000"/>
              </a:lnSpc>
              <a:spcBef>
                <a:spcPts val="0"/>
              </a:spcBef>
              <a:spcAft>
                <a:spcPts val="0"/>
              </a:spcAft>
              <a:buClr>
                <a:srgbClr val="000000"/>
              </a:buClr>
              <a:buSzPts val="1800"/>
              <a:buFont typeface="Arial"/>
              <a:buNone/>
              <a:defRPr sz="900">
                <a:solidFill>
                  <a:srgbClr val="000000"/>
                </a:solidFill>
              </a:defRPr>
            </a:lvl2pPr>
            <a:lvl3pPr marL="0" lvl="2" indent="0" algn="ctr">
              <a:lnSpc>
                <a:spcPct val="100000"/>
              </a:lnSpc>
              <a:spcBef>
                <a:spcPts val="0"/>
              </a:spcBef>
              <a:spcAft>
                <a:spcPts val="0"/>
              </a:spcAft>
              <a:buClr>
                <a:srgbClr val="000000"/>
              </a:buClr>
              <a:buSzPts val="1800"/>
              <a:buFont typeface="Arial"/>
              <a:buNone/>
              <a:defRPr sz="900">
                <a:solidFill>
                  <a:srgbClr val="000000"/>
                </a:solidFill>
              </a:defRPr>
            </a:lvl3pPr>
            <a:lvl4pPr marL="0" lvl="3" indent="0" algn="ctr">
              <a:lnSpc>
                <a:spcPct val="100000"/>
              </a:lnSpc>
              <a:spcBef>
                <a:spcPts val="0"/>
              </a:spcBef>
              <a:spcAft>
                <a:spcPts val="0"/>
              </a:spcAft>
              <a:buClr>
                <a:srgbClr val="000000"/>
              </a:buClr>
              <a:buSzPts val="1800"/>
              <a:buFont typeface="Arial"/>
              <a:buNone/>
              <a:defRPr sz="900">
                <a:solidFill>
                  <a:srgbClr val="000000"/>
                </a:solidFill>
              </a:defRPr>
            </a:lvl4pPr>
            <a:lvl5pPr marL="0" lvl="4" indent="0" algn="ctr">
              <a:lnSpc>
                <a:spcPct val="100000"/>
              </a:lnSpc>
              <a:spcBef>
                <a:spcPts val="0"/>
              </a:spcBef>
              <a:spcAft>
                <a:spcPts val="0"/>
              </a:spcAft>
              <a:buClr>
                <a:srgbClr val="000000"/>
              </a:buClr>
              <a:buSzPts val="1800"/>
              <a:buFont typeface="Arial"/>
              <a:buNone/>
              <a:defRPr sz="900">
                <a:solidFill>
                  <a:srgbClr val="000000"/>
                </a:solidFill>
              </a:defRPr>
            </a:lvl5pPr>
            <a:lvl6pPr marL="0" lvl="5" indent="0" algn="ctr">
              <a:lnSpc>
                <a:spcPct val="100000"/>
              </a:lnSpc>
              <a:spcBef>
                <a:spcPts val="0"/>
              </a:spcBef>
              <a:spcAft>
                <a:spcPts val="0"/>
              </a:spcAft>
              <a:buClr>
                <a:srgbClr val="000000"/>
              </a:buClr>
              <a:buSzPts val="1800"/>
              <a:buFont typeface="Arial"/>
              <a:buNone/>
              <a:defRPr sz="900">
                <a:solidFill>
                  <a:srgbClr val="000000"/>
                </a:solidFill>
              </a:defRPr>
            </a:lvl6pPr>
            <a:lvl7pPr marL="0" lvl="6" indent="0" algn="ctr">
              <a:lnSpc>
                <a:spcPct val="100000"/>
              </a:lnSpc>
              <a:spcBef>
                <a:spcPts val="0"/>
              </a:spcBef>
              <a:spcAft>
                <a:spcPts val="0"/>
              </a:spcAft>
              <a:buClr>
                <a:srgbClr val="000000"/>
              </a:buClr>
              <a:buSzPts val="1800"/>
              <a:buFont typeface="Arial"/>
              <a:buNone/>
              <a:defRPr sz="900">
                <a:solidFill>
                  <a:srgbClr val="000000"/>
                </a:solidFill>
              </a:defRPr>
            </a:lvl7pPr>
            <a:lvl8pPr marL="0" lvl="7" indent="0" algn="ctr">
              <a:lnSpc>
                <a:spcPct val="100000"/>
              </a:lnSpc>
              <a:spcBef>
                <a:spcPts val="0"/>
              </a:spcBef>
              <a:spcAft>
                <a:spcPts val="0"/>
              </a:spcAft>
              <a:buClr>
                <a:srgbClr val="000000"/>
              </a:buClr>
              <a:buSzPts val="1800"/>
              <a:buFont typeface="Arial"/>
              <a:buNone/>
              <a:defRPr sz="900">
                <a:solidFill>
                  <a:srgbClr val="000000"/>
                </a:solidFill>
              </a:defRPr>
            </a:lvl8pPr>
            <a:lvl9pPr marL="0" lvl="8" indent="0" algn="ctr">
              <a:lnSpc>
                <a:spcPct val="100000"/>
              </a:lnSpc>
              <a:spcBef>
                <a:spcPts val="0"/>
              </a:spcBef>
              <a:spcAft>
                <a:spcPts val="0"/>
              </a:spcAft>
              <a:buClr>
                <a:srgbClr val="000000"/>
              </a:buClr>
              <a:buSzPts val="1800"/>
              <a:buFont typeface="Arial"/>
              <a:buNone/>
              <a:defRPr sz="900">
                <a:solidFill>
                  <a:srgbClr val="000000"/>
                </a:solidFill>
              </a:defRPr>
            </a:lvl9pPr>
          </a:lstStyle>
          <a:p>
            <a:fld id="{00000000-1234-1234-1234-123412341234}" type="slidenum">
              <a:rPr lang="en-US" altLang="ja-JP" smtClean="0"/>
              <a:pPr/>
              <a:t>‹#›</a:t>
            </a:fld>
            <a:endParaRPr lang="ja-JP" altLang="en-US"/>
          </a:p>
        </p:txBody>
      </p:sp>
    </p:spTree>
    <p:extLst>
      <p:ext uri="{BB962C8B-B14F-4D97-AF65-F5344CB8AC3E}">
        <p14:creationId xmlns:p14="http://schemas.microsoft.com/office/powerpoint/2010/main" val="2990100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ビッグファクト">
  <p:cSld name="ビッグファクト">
    <p:spTree>
      <p:nvGrpSpPr>
        <p:cNvPr id="1" name="Shape 62"/>
        <p:cNvGrpSpPr/>
        <p:nvPr/>
      </p:nvGrpSpPr>
      <p:grpSpPr>
        <a:xfrm>
          <a:off x="0" y="0"/>
          <a:ext cx="0" cy="0"/>
          <a:chOff x="0" y="0"/>
          <a:chExt cx="0" cy="0"/>
        </a:xfrm>
      </p:grpSpPr>
      <p:sp>
        <p:nvSpPr>
          <p:cNvPr id="63" name="Google Shape;63;p32"/>
          <p:cNvSpPr txBox="1">
            <a:spLocks noGrp="1"/>
          </p:cNvSpPr>
          <p:nvPr>
            <p:ph type="body" idx="1"/>
          </p:nvPr>
        </p:nvSpPr>
        <p:spPr>
          <a:xfrm>
            <a:off x="603250" y="537964"/>
            <a:ext cx="10985500" cy="3620792"/>
          </a:xfrm>
          <a:prstGeom prst="rect">
            <a:avLst/>
          </a:prstGeom>
          <a:noFill/>
          <a:ln>
            <a:noFill/>
          </a:ln>
        </p:spPr>
        <p:txBody>
          <a:bodyPr spcFirstLastPara="1" wrap="square" lIns="50800" tIns="50800" rIns="50800" bIns="50800" anchor="b" anchorCtr="0">
            <a:normAutofit/>
          </a:bodyPr>
          <a:lstStyle>
            <a:lvl1pPr marL="228600" lvl="0" indent="-114300" algn="ctr">
              <a:lnSpc>
                <a:spcPct val="80000"/>
              </a:lnSpc>
              <a:spcBef>
                <a:spcPts val="0"/>
              </a:spcBef>
              <a:spcAft>
                <a:spcPts val="0"/>
              </a:spcAft>
              <a:buClr>
                <a:srgbClr val="000000"/>
              </a:buClr>
              <a:buSzPts val="25000"/>
              <a:buFont typeface="Arial"/>
              <a:buNone/>
              <a:defRPr sz="12500">
                <a:latin typeface="Arial"/>
                <a:ea typeface="Arial"/>
                <a:cs typeface="Arial"/>
                <a:sym typeface="Arial"/>
              </a:defRPr>
            </a:lvl1pPr>
            <a:lvl2pPr marL="457200" lvl="1" indent="-114300" algn="ctr">
              <a:lnSpc>
                <a:spcPct val="80000"/>
              </a:lnSpc>
              <a:spcBef>
                <a:spcPts val="0"/>
              </a:spcBef>
              <a:spcAft>
                <a:spcPts val="0"/>
              </a:spcAft>
              <a:buClr>
                <a:srgbClr val="000000"/>
              </a:buClr>
              <a:buSzPts val="25000"/>
              <a:buFont typeface="Arial"/>
              <a:buNone/>
              <a:defRPr sz="12500">
                <a:latin typeface="Arial"/>
                <a:ea typeface="Arial"/>
                <a:cs typeface="Arial"/>
                <a:sym typeface="Arial"/>
              </a:defRPr>
            </a:lvl2pPr>
            <a:lvl3pPr marL="685800" lvl="2" indent="-114300" algn="ctr">
              <a:lnSpc>
                <a:spcPct val="80000"/>
              </a:lnSpc>
              <a:spcBef>
                <a:spcPts val="0"/>
              </a:spcBef>
              <a:spcAft>
                <a:spcPts val="0"/>
              </a:spcAft>
              <a:buClr>
                <a:srgbClr val="000000"/>
              </a:buClr>
              <a:buSzPts val="25000"/>
              <a:buFont typeface="Arial"/>
              <a:buNone/>
              <a:defRPr sz="12500">
                <a:latin typeface="Arial"/>
                <a:ea typeface="Arial"/>
                <a:cs typeface="Arial"/>
                <a:sym typeface="Arial"/>
              </a:defRPr>
            </a:lvl3pPr>
            <a:lvl4pPr marL="914400" lvl="3" indent="-114300" algn="ctr">
              <a:lnSpc>
                <a:spcPct val="80000"/>
              </a:lnSpc>
              <a:spcBef>
                <a:spcPts val="0"/>
              </a:spcBef>
              <a:spcAft>
                <a:spcPts val="0"/>
              </a:spcAft>
              <a:buClr>
                <a:srgbClr val="000000"/>
              </a:buClr>
              <a:buSzPts val="25000"/>
              <a:buFont typeface="Arial"/>
              <a:buNone/>
              <a:defRPr sz="12500">
                <a:latin typeface="Arial"/>
                <a:ea typeface="Arial"/>
                <a:cs typeface="Arial"/>
                <a:sym typeface="Arial"/>
              </a:defRPr>
            </a:lvl4pPr>
            <a:lvl5pPr marL="1143000" lvl="4" indent="-114300" algn="ctr">
              <a:lnSpc>
                <a:spcPct val="80000"/>
              </a:lnSpc>
              <a:spcBef>
                <a:spcPts val="0"/>
              </a:spcBef>
              <a:spcAft>
                <a:spcPts val="0"/>
              </a:spcAft>
              <a:buClr>
                <a:srgbClr val="000000"/>
              </a:buClr>
              <a:buSzPts val="25000"/>
              <a:buFont typeface="Arial"/>
              <a:buNone/>
              <a:defRPr sz="12500">
                <a:latin typeface="Arial"/>
                <a:ea typeface="Arial"/>
                <a:cs typeface="Arial"/>
                <a:sym typeface="Arial"/>
              </a:defRPr>
            </a:lvl5pPr>
            <a:lvl6pPr marL="1371600" lvl="5" indent="-184595" algn="l">
              <a:lnSpc>
                <a:spcPct val="90000"/>
              </a:lnSpc>
              <a:spcBef>
                <a:spcPts val="2250"/>
              </a:spcBef>
              <a:spcAft>
                <a:spcPts val="0"/>
              </a:spcAft>
              <a:buClr>
                <a:srgbClr val="000000"/>
              </a:buClr>
              <a:buSzPts val="2214"/>
              <a:buChar char="•"/>
              <a:defRPr/>
            </a:lvl6pPr>
            <a:lvl7pPr marL="1600200" lvl="6" indent="-184595" algn="l">
              <a:lnSpc>
                <a:spcPct val="90000"/>
              </a:lnSpc>
              <a:spcBef>
                <a:spcPts val="2250"/>
              </a:spcBef>
              <a:spcAft>
                <a:spcPts val="0"/>
              </a:spcAft>
              <a:buClr>
                <a:srgbClr val="000000"/>
              </a:buClr>
              <a:buSzPts val="2214"/>
              <a:buChar char="•"/>
              <a:defRPr/>
            </a:lvl7pPr>
            <a:lvl8pPr marL="1828800" lvl="7" indent="-184595" algn="l">
              <a:lnSpc>
                <a:spcPct val="90000"/>
              </a:lnSpc>
              <a:spcBef>
                <a:spcPts val="2250"/>
              </a:spcBef>
              <a:spcAft>
                <a:spcPts val="0"/>
              </a:spcAft>
              <a:buClr>
                <a:srgbClr val="000000"/>
              </a:buClr>
              <a:buSzPts val="2214"/>
              <a:buChar char="•"/>
              <a:defRPr/>
            </a:lvl8pPr>
            <a:lvl9pPr marL="2057400" lvl="8" indent="-184595" algn="l">
              <a:lnSpc>
                <a:spcPct val="90000"/>
              </a:lnSpc>
              <a:spcBef>
                <a:spcPts val="2250"/>
              </a:spcBef>
              <a:spcAft>
                <a:spcPts val="0"/>
              </a:spcAft>
              <a:buClr>
                <a:srgbClr val="000000"/>
              </a:buClr>
              <a:buSzPts val="2214"/>
              <a:buChar char="•"/>
              <a:defRPr/>
            </a:lvl9pPr>
          </a:lstStyle>
          <a:p>
            <a:endParaRPr/>
          </a:p>
        </p:txBody>
      </p:sp>
      <p:sp>
        <p:nvSpPr>
          <p:cNvPr id="64" name="Google Shape;64;p32"/>
          <p:cNvSpPr txBox="1">
            <a:spLocks noGrp="1"/>
          </p:cNvSpPr>
          <p:nvPr>
            <p:ph type="body" idx="2"/>
          </p:nvPr>
        </p:nvSpPr>
        <p:spPr>
          <a:xfrm>
            <a:off x="603250" y="4131090"/>
            <a:ext cx="10985500" cy="467390"/>
          </a:xfrm>
          <a:prstGeom prst="rect">
            <a:avLst/>
          </a:prstGeom>
          <a:noFill/>
          <a:ln>
            <a:noFill/>
          </a:ln>
        </p:spPr>
        <p:txBody>
          <a:bodyPr spcFirstLastPara="1" wrap="square" lIns="45700" tIns="45700" rIns="45700" bIns="45700" anchor="t" anchorCtr="0">
            <a:normAutofit/>
          </a:bodyPr>
          <a:lstStyle>
            <a:lvl1pPr marL="228600" lvl="0" indent="-114300" algn="ctr">
              <a:lnSpc>
                <a:spcPct val="100000"/>
              </a:lnSpc>
              <a:spcBef>
                <a:spcPts val="0"/>
              </a:spcBef>
              <a:spcAft>
                <a:spcPts val="0"/>
              </a:spcAft>
              <a:buClr>
                <a:srgbClr val="000000"/>
              </a:buClr>
              <a:buSzPts val="5500"/>
              <a:buFont typeface="Arial"/>
              <a:buNone/>
              <a:defRPr sz="2750">
                <a:latin typeface="Arial"/>
                <a:ea typeface="Arial"/>
                <a:cs typeface="Arial"/>
                <a:sym typeface="Arial"/>
              </a:defRPr>
            </a:lvl1pPr>
            <a:lvl2pPr marL="457200" lvl="1" indent="-184595" algn="l">
              <a:lnSpc>
                <a:spcPct val="90000"/>
              </a:lnSpc>
              <a:spcBef>
                <a:spcPts val="2250"/>
              </a:spcBef>
              <a:spcAft>
                <a:spcPts val="0"/>
              </a:spcAft>
              <a:buClr>
                <a:srgbClr val="000000"/>
              </a:buClr>
              <a:buSzPts val="2214"/>
              <a:buChar char="•"/>
              <a:defRPr/>
            </a:lvl2pPr>
            <a:lvl3pPr marL="685800" lvl="2" indent="-184595" algn="l">
              <a:lnSpc>
                <a:spcPct val="90000"/>
              </a:lnSpc>
              <a:spcBef>
                <a:spcPts val="2250"/>
              </a:spcBef>
              <a:spcAft>
                <a:spcPts val="0"/>
              </a:spcAft>
              <a:buClr>
                <a:srgbClr val="000000"/>
              </a:buClr>
              <a:buSzPts val="2214"/>
              <a:buChar char="•"/>
              <a:defRPr/>
            </a:lvl3pPr>
            <a:lvl4pPr marL="914400" lvl="3" indent="-184595" algn="l">
              <a:lnSpc>
                <a:spcPct val="90000"/>
              </a:lnSpc>
              <a:spcBef>
                <a:spcPts val="2250"/>
              </a:spcBef>
              <a:spcAft>
                <a:spcPts val="0"/>
              </a:spcAft>
              <a:buClr>
                <a:srgbClr val="000000"/>
              </a:buClr>
              <a:buSzPts val="2214"/>
              <a:buChar char="•"/>
              <a:defRPr/>
            </a:lvl4pPr>
            <a:lvl5pPr marL="1143000" lvl="4" indent="-184595" algn="l">
              <a:lnSpc>
                <a:spcPct val="90000"/>
              </a:lnSpc>
              <a:spcBef>
                <a:spcPts val="2250"/>
              </a:spcBef>
              <a:spcAft>
                <a:spcPts val="0"/>
              </a:spcAft>
              <a:buClr>
                <a:srgbClr val="000000"/>
              </a:buClr>
              <a:buSzPts val="2214"/>
              <a:buChar char="•"/>
              <a:defRPr/>
            </a:lvl5pPr>
            <a:lvl6pPr marL="1371600" lvl="5" indent="-184595" algn="l">
              <a:lnSpc>
                <a:spcPct val="90000"/>
              </a:lnSpc>
              <a:spcBef>
                <a:spcPts val="2250"/>
              </a:spcBef>
              <a:spcAft>
                <a:spcPts val="0"/>
              </a:spcAft>
              <a:buClr>
                <a:srgbClr val="000000"/>
              </a:buClr>
              <a:buSzPts val="2214"/>
              <a:buChar char="•"/>
              <a:defRPr/>
            </a:lvl6pPr>
            <a:lvl7pPr marL="1600200" lvl="6" indent="-184595" algn="l">
              <a:lnSpc>
                <a:spcPct val="90000"/>
              </a:lnSpc>
              <a:spcBef>
                <a:spcPts val="2250"/>
              </a:spcBef>
              <a:spcAft>
                <a:spcPts val="0"/>
              </a:spcAft>
              <a:buClr>
                <a:srgbClr val="000000"/>
              </a:buClr>
              <a:buSzPts val="2214"/>
              <a:buChar char="•"/>
              <a:defRPr/>
            </a:lvl7pPr>
            <a:lvl8pPr marL="1828800" lvl="7" indent="-184595" algn="l">
              <a:lnSpc>
                <a:spcPct val="90000"/>
              </a:lnSpc>
              <a:spcBef>
                <a:spcPts val="2250"/>
              </a:spcBef>
              <a:spcAft>
                <a:spcPts val="0"/>
              </a:spcAft>
              <a:buClr>
                <a:srgbClr val="000000"/>
              </a:buClr>
              <a:buSzPts val="2214"/>
              <a:buChar char="•"/>
              <a:defRPr/>
            </a:lvl8pPr>
            <a:lvl9pPr marL="2057400" lvl="8" indent="-184595" algn="l">
              <a:lnSpc>
                <a:spcPct val="90000"/>
              </a:lnSpc>
              <a:spcBef>
                <a:spcPts val="2250"/>
              </a:spcBef>
              <a:spcAft>
                <a:spcPts val="0"/>
              </a:spcAft>
              <a:buClr>
                <a:srgbClr val="000000"/>
              </a:buClr>
              <a:buSzPts val="2214"/>
              <a:buChar char="•"/>
              <a:defRPr/>
            </a:lvl9pPr>
          </a:lstStyle>
          <a:p>
            <a:endParaRPr/>
          </a:p>
        </p:txBody>
      </p:sp>
      <p:sp>
        <p:nvSpPr>
          <p:cNvPr id="65" name="Google Shape;65;p32"/>
          <p:cNvSpPr txBox="1">
            <a:spLocks noGrp="1"/>
          </p:cNvSpPr>
          <p:nvPr>
            <p:ph type="sldNum" idx="12"/>
          </p:nvPr>
        </p:nvSpPr>
        <p:spPr>
          <a:xfrm>
            <a:off x="5989206" y="6348209"/>
            <a:ext cx="207341" cy="379591"/>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Arial"/>
              <a:buNone/>
              <a:defRPr sz="900">
                <a:solidFill>
                  <a:srgbClr val="000000"/>
                </a:solidFill>
              </a:defRPr>
            </a:lvl1pPr>
            <a:lvl2pPr marL="0" lvl="1" indent="0" algn="ctr">
              <a:lnSpc>
                <a:spcPct val="100000"/>
              </a:lnSpc>
              <a:spcBef>
                <a:spcPts val="0"/>
              </a:spcBef>
              <a:spcAft>
                <a:spcPts val="0"/>
              </a:spcAft>
              <a:buClr>
                <a:srgbClr val="000000"/>
              </a:buClr>
              <a:buSzPts val="1800"/>
              <a:buFont typeface="Arial"/>
              <a:buNone/>
              <a:defRPr sz="900">
                <a:solidFill>
                  <a:srgbClr val="000000"/>
                </a:solidFill>
              </a:defRPr>
            </a:lvl2pPr>
            <a:lvl3pPr marL="0" lvl="2" indent="0" algn="ctr">
              <a:lnSpc>
                <a:spcPct val="100000"/>
              </a:lnSpc>
              <a:spcBef>
                <a:spcPts val="0"/>
              </a:spcBef>
              <a:spcAft>
                <a:spcPts val="0"/>
              </a:spcAft>
              <a:buClr>
                <a:srgbClr val="000000"/>
              </a:buClr>
              <a:buSzPts val="1800"/>
              <a:buFont typeface="Arial"/>
              <a:buNone/>
              <a:defRPr sz="900">
                <a:solidFill>
                  <a:srgbClr val="000000"/>
                </a:solidFill>
              </a:defRPr>
            </a:lvl3pPr>
            <a:lvl4pPr marL="0" lvl="3" indent="0" algn="ctr">
              <a:lnSpc>
                <a:spcPct val="100000"/>
              </a:lnSpc>
              <a:spcBef>
                <a:spcPts val="0"/>
              </a:spcBef>
              <a:spcAft>
                <a:spcPts val="0"/>
              </a:spcAft>
              <a:buClr>
                <a:srgbClr val="000000"/>
              </a:buClr>
              <a:buSzPts val="1800"/>
              <a:buFont typeface="Arial"/>
              <a:buNone/>
              <a:defRPr sz="900">
                <a:solidFill>
                  <a:srgbClr val="000000"/>
                </a:solidFill>
              </a:defRPr>
            </a:lvl4pPr>
            <a:lvl5pPr marL="0" lvl="4" indent="0" algn="ctr">
              <a:lnSpc>
                <a:spcPct val="100000"/>
              </a:lnSpc>
              <a:spcBef>
                <a:spcPts val="0"/>
              </a:spcBef>
              <a:spcAft>
                <a:spcPts val="0"/>
              </a:spcAft>
              <a:buClr>
                <a:srgbClr val="000000"/>
              </a:buClr>
              <a:buSzPts val="1800"/>
              <a:buFont typeface="Arial"/>
              <a:buNone/>
              <a:defRPr sz="900">
                <a:solidFill>
                  <a:srgbClr val="000000"/>
                </a:solidFill>
              </a:defRPr>
            </a:lvl5pPr>
            <a:lvl6pPr marL="0" lvl="5" indent="0" algn="ctr">
              <a:lnSpc>
                <a:spcPct val="100000"/>
              </a:lnSpc>
              <a:spcBef>
                <a:spcPts val="0"/>
              </a:spcBef>
              <a:spcAft>
                <a:spcPts val="0"/>
              </a:spcAft>
              <a:buClr>
                <a:srgbClr val="000000"/>
              </a:buClr>
              <a:buSzPts val="1800"/>
              <a:buFont typeface="Arial"/>
              <a:buNone/>
              <a:defRPr sz="900">
                <a:solidFill>
                  <a:srgbClr val="000000"/>
                </a:solidFill>
              </a:defRPr>
            </a:lvl6pPr>
            <a:lvl7pPr marL="0" lvl="6" indent="0" algn="ctr">
              <a:lnSpc>
                <a:spcPct val="100000"/>
              </a:lnSpc>
              <a:spcBef>
                <a:spcPts val="0"/>
              </a:spcBef>
              <a:spcAft>
                <a:spcPts val="0"/>
              </a:spcAft>
              <a:buClr>
                <a:srgbClr val="000000"/>
              </a:buClr>
              <a:buSzPts val="1800"/>
              <a:buFont typeface="Arial"/>
              <a:buNone/>
              <a:defRPr sz="900">
                <a:solidFill>
                  <a:srgbClr val="000000"/>
                </a:solidFill>
              </a:defRPr>
            </a:lvl7pPr>
            <a:lvl8pPr marL="0" lvl="7" indent="0" algn="ctr">
              <a:lnSpc>
                <a:spcPct val="100000"/>
              </a:lnSpc>
              <a:spcBef>
                <a:spcPts val="0"/>
              </a:spcBef>
              <a:spcAft>
                <a:spcPts val="0"/>
              </a:spcAft>
              <a:buClr>
                <a:srgbClr val="000000"/>
              </a:buClr>
              <a:buSzPts val="1800"/>
              <a:buFont typeface="Arial"/>
              <a:buNone/>
              <a:defRPr sz="900">
                <a:solidFill>
                  <a:srgbClr val="000000"/>
                </a:solidFill>
              </a:defRPr>
            </a:lvl8pPr>
            <a:lvl9pPr marL="0" lvl="8" indent="0" algn="ctr">
              <a:lnSpc>
                <a:spcPct val="100000"/>
              </a:lnSpc>
              <a:spcBef>
                <a:spcPts val="0"/>
              </a:spcBef>
              <a:spcAft>
                <a:spcPts val="0"/>
              </a:spcAft>
              <a:buClr>
                <a:srgbClr val="000000"/>
              </a:buClr>
              <a:buSzPts val="1800"/>
              <a:buFont typeface="Arial"/>
              <a:buNone/>
              <a:defRPr sz="900">
                <a:solidFill>
                  <a:srgbClr val="000000"/>
                </a:solidFill>
              </a:defRPr>
            </a:lvl9pPr>
          </a:lstStyle>
          <a:p>
            <a:fld id="{00000000-1234-1234-1234-123412341234}" type="slidenum">
              <a:rPr lang="en-US" altLang="ja-JP" smtClean="0"/>
              <a:pPr/>
              <a:t>‹#›</a:t>
            </a:fld>
            <a:endParaRPr lang="ja-JP" altLang="en-US"/>
          </a:p>
        </p:txBody>
      </p:sp>
    </p:spTree>
    <p:extLst>
      <p:ext uri="{BB962C8B-B14F-4D97-AF65-F5344CB8AC3E}">
        <p14:creationId xmlns:p14="http://schemas.microsoft.com/office/powerpoint/2010/main" val="36012001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引用">
  <p:cSld name="引用">
    <p:spTree>
      <p:nvGrpSpPr>
        <p:cNvPr id="1" name="Shape 66"/>
        <p:cNvGrpSpPr/>
        <p:nvPr/>
      </p:nvGrpSpPr>
      <p:grpSpPr>
        <a:xfrm>
          <a:off x="0" y="0"/>
          <a:ext cx="0" cy="0"/>
          <a:chOff x="0" y="0"/>
          <a:chExt cx="0" cy="0"/>
        </a:xfrm>
      </p:grpSpPr>
      <p:sp>
        <p:nvSpPr>
          <p:cNvPr id="67" name="Google Shape;67;p33"/>
          <p:cNvSpPr txBox="1">
            <a:spLocks noGrp="1"/>
          </p:cNvSpPr>
          <p:nvPr>
            <p:ph type="body" idx="1"/>
          </p:nvPr>
        </p:nvSpPr>
        <p:spPr>
          <a:xfrm>
            <a:off x="1215012" y="5337727"/>
            <a:ext cx="10100026" cy="318490"/>
          </a:xfrm>
          <a:prstGeom prst="rect">
            <a:avLst/>
          </a:prstGeom>
          <a:noFill/>
          <a:ln>
            <a:noFill/>
          </a:ln>
        </p:spPr>
        <p:txBody>
          <a:bodyPr spcFirstLastPara="1" wrap="square" lIns="45700" tIns="45700" rIns="45700" bIns="45700" anchor="t" anchorCtr="0">
            <a:normAutofit/>
          </a:bodyPr>
          <a:lstStyle>
            <a:lvl1pPr marL="228600" lvl="0" indent="-114300" algn="l">
              <a:lnSpc>
                <a:spcPct val="100000"/>
              </a:lnSpc>
              <a:spcBef>
                <a:spcPts val="0"/>
              </a:spcBef>
              <a:spcAft>
                <a:spcPts val="0"/>
              </a:spcAft>
              <a:buClr>
                <a:srgbClr val="000000"/>
              </a:buClr>
              <a:buSzPts val="3600"/>
              <a:buFont typeface="Arial"/>
              <a:buNone/>
              <a:defRPr sz="1800">
                <a:latin typeface="Arial"/>
                <a:ea typeface="Arial"/>
                <a:cs typeface="Arial"/>
                <a:sym typeface="Arial"/>
              </a:defRPr>
            </a:lvl1pPr>
            <a:lvl2pPr marL="457200" lvl="1" indent="-184595" algn="l">
              <a:lnSpc>
                <a:spcPct val="90000"/>
              </a:lnSpc>
              <a:spcBef>
                <a:spcPts val="2250"/>
              </a:spcBef>
              <a:spcAft>
                <a:spcPts val="0"/>
              </a:spcAft>
              <a:buClr>
                <a:srgbClr val="000000"/>
              </a:buClr>
              <a:buSzPts val="2214"/>
              <a:buChar char="•"/>
              <a:defRPr/>
            </a:lvl2pPr>
            <a:lvl3pPr marL="685800" lvl="2" indent="-184595" algn="l">
              <a:lnSpc>
                <a:spcPct val="90000"/>
              </a:lnSpc>
              <a:spcBef>
                <a:spcPts val="2250"/>
              </a:spcBef>
              <a:spcAft>
                <a:spcPts val="0"/>
              </a:spcAft>
              <a:buClr>
                <a:srgbClr val="000000"/>
              </a:buClr>
              <a:buSzPts val="2214"/>
              <a:buChar char="•"/>
              <a:defRPr/>
            </a:lvl3pPr>
            <a:lvl4pPr marL="914400" lvl="3" indent="-184595" algn="l">
              <a:lnSpc>
                <a:spcPct val="90000"/>
              </a:lnSpc>
              <a:spcBef>
                <a:spcPts val="2250"/>
              </a:spcBef>
              <a:spcAft>
                <a:spcPts val="0"/>
              </a:spcAft>
              <a:buClr>
                <a:srgbClr val="000000"/>
              </a:buClr>
              <a:buSzPts val="2214"/>
              <a:buChar char="•"/>
              <a:defRPr/>
            </a:lvl4pPr>
            <a:lvl5pPr marL="1143000" lvl="4" indent="-184595" algn="l">
              <a:lnSpc>
                <a:spcPct val="90000"/>
              </a:lnSpc>
              <a:spcBef>
                <a:spcPts val="2250"/>
              </a:spcBef>
              <a:spcAft>
                <a:spcPts val="0"/>
              </a:spcAft>
              <a:buClr>
                <a:srgbClr val="000000"/>
              </a:buClr>
              <a:buSzPts val="2214"/>
              <a:buChar char="•"/>
              <a:defRPr/>
            </a:lvl5pPr>
            <a:lvl6pPr marL="1371600" lvl="5" indent="-184595" algn="l">
              <a:lnSpc>
                <a:spcPct val="90000"/>
              </a:lnSpc>
              <a:spcBef>
                <a:spcPts val="2250"/>
              </a:spcBef>
              <a:spcAft>
                <a:spcPts val="0"/>
              </a:spcAft>
              <a:buClr>
                <a:srgbClr val="000000"/>
              </a:buClr>
              <a:buSzPts val="2214"/>
              <a:buChar char="•"/>
              <a:defRPr/>
            </a:lvl6pPr>
            <a:lvl7pPr marL="1600200" lvl="6" indent="-184595" algn="l">
              <a:lnSpc>
                <a:spcPct val="90000"/>
              </a:lnSpc>
              <a:spcBef>
                <a:spcPts val="2250"/>
              </a:spcBef>
              <a:spcAft>
                <a:spcPts val="0"/>
              </a:spcAft>
              <a:buClr>
                <a:srgbClr val="000000"/>
              </a:buClr>
              <a:buSzPts val="2214"/>
              <a:buChar char="•"/>
              <a:defRPr/>
            </a:lvl7pPr>
            <a:lvl8pPr marL="1828800" lvl="7" indent="-184595" algn="l">
              <a:lnSpc>
                <a:spcPct val="90000"/>
              </a:lnSpc>
              <a:spcBef>
                <a:spcPts val="2250"/>
              </a:spcBef>
              <a:spcAft>
                <a:spcPts val="0"/>
              </a:spcAft>
              <a:buClr>
                <a:srgbClr val="000000"/>
              </a:buClr>
              <a:buSzPts val="2214"/>
              <a:buChar char="•"/>
              <a:defRPr/>
            </a:lvl8pPr>
            <a:lvl9pPr marL="2057400" lvl="8" indent="-184595" algn="l">
              <a:lnSpc>
                <a:spcPct val="90000"/>
              </a:lnSpc>
              <a:spcBef>
                <a:spcPts val="2250"/>
              </a:spcBef>
              <a:spcAft>
                <a:spcPts val="0"/>
              </a:spcAft>
              <a:buClr>
                <a:srgbClr val="000000"/>
              </a:buClr>
              <a:buSzPts val="2214"/>
              <a:buChar char="•"/>
              <a:defRPr/>
            </a:lvl9pPr>
          </a:lstStyle>
          <a:p>
            <a:endParaRPr/>
          </a:p>
        </p:txBody>
      </p:sp>
      <p:sp>
        <p:nvSpPr>
          <p:cNvPr id="68" name="Google Shape;68;p33"/>
          <p:cNvSpPr txBox="1">
            <a:spLocks noGrp="1"/>
          </p:cNvSpPr>
          <p:nvPr>
            <p:ph type="body" idx="2"/>
          </p:nvPr>
        </p:nvSpPr>
        <p:spPr>
          <a:xfrm>
            <a:off x="876962" y="2469930"/>
            <a:ext cx="10438077" cy="1918140"/>
          </a:xfrm>
          <a:prstGeom prst="rect">
            <a:avLst/>
          </a:prstGeom>
          <a:noFill/>
          <a:ln>
            <a:noFill/>
          </a:ln>
        </p:spPr>
        <p:txBody>
          <a:bodyPr spcFirstLastPara="1" wrap="square" lIns="50800" tIns="50800" rIns="50800" bIns="50800" anchor="t" anchorCtr="0">
            <a:normAutofit/>
          </a:bodyPr>
          <a:lstStyle>
            <a:lvl1pPr marL="228600" lvl="0" indent="-114300" algn="l">
              <a:lnSpc>
                <a:spcPct val="90000"/>
              </a:lnSpc>
              <a:spcBef>
                <a:spcPts val="0"/>
              </a:spcBef>
              <a:spcAft>
                <a:spcPts val="0"/>
              </a:spcAft>
              <a:buClr>
                <a:srgbClr val="000000"/>
              </a:buClr>
              <a:buSzPts val="8500"/>
              <a:buFont typeface="Arial"/>
              <a:buNone/>
              <a:defRPr sz="4250"/>
            </a:lvl1pPr>
            <a:lvl2pPr marL="457200" lvl="1" indent="-114300" algn="l">
              <a:lnSpc>
                <a:spcPct val="90000"/>
              </a:lnSpc>
              <a:spcBef>
                <a:spcPts val="0"/>
              </a:spcBef>
              <a:spcAft>
                <a:spcPts val="0"/>
              </a:spcAft>
              <a:buClr>
                <a:srgbClr val="000000"/>
              </a:buClr>
              <a:buSzPts val="8500"/>
              <a:buFont typeface="Arial"/>
              <a:buNone/>
              <a:defRPr sz="4250"/>
            </a:lvl2pPr>
            <a:lvl3pPr marL="685800" lvl="2" indent="-114300" algn="l">
              <a:lnSpc>
                <a:spcPct val="90000"/>
              </a:lnSpc>
              <a:spcBef>
                <a:spcPts val="0"/>
              </a:spcBef>
              <a:spcAft>
                <a:spcPts val="0"/>
              </a:spcAft>
              <a:buClr>
                <a:srgbClr val="000000"/>
              </a:buClr>
              <a:buSzPts val="8500"/>
              <a:buFont typeface="Arial"/>
              <a:buNone/>
              <a:defRPr sz="4250"/>
            </a:lvl3pPr>
            <a:lvl4pPr marL="914400" lvl="3" indent="-114300" algn="l">
              <a:lnSpc>
                <a:spcPct val="90000"/>
              </a:lnSpc>
              <a:spcBef>
                <a:spcPts val="0"/>
              </a:spcBef>
              <a:spcAft>
                <a:spcPts val="0"/>
              </a:spcAft>
              <a:buClr>
                <a:srgbClr val="000000"/>
              </a:buClr>
              <a:buSzPts val="8500"/>
              <a:buFont typeface="Arial"/>
              <a:buNone/>
              <a:defRPr sz="4250"/>
            </a:lvl4pPr>
            <a:lvl5pPr marL="1143000" lvl="4" indent="-114300" algn="l">
              <a:lnSpc>
                <a:spcPct val="90000"/>
              </a:lnSpc>
              <a:spcBef>
                <a:spcPts val="0"/>
              </a:spcBef>
              <a:spcAft>
                <a:spcPts val="0"/>
              </a:spcAft>
              <a:buClr>
                <a:srgbClr val="000000"/>
              </a:buClr>
              <a:buSzPts val="8500"/>
              <a:buFont typeface="Arial"/>
              <a:buNone/>
              <a:defRPr sz="4250"/>
            </a:lvl5pPr>
            <a:lvl6pPr marL="1371600" lvl="5" indent="-184595" algn="l">
              <a:lnSpc>
                <a:spcPct val="90000"/>
              </a:lnSpc>
              <a:spcBef>
                <a:spcPts val="2250"/>
              </a:spcBef>
              <a:spcAft>
                <a:spcPts val="0"/>
              </a:spcAft>
              <a:buClr>
                <a:srgbClr val="000000"/>
              </a:buClr>
              <a:buSzPts val="2214"/>
              <a:buChar char="•"/>
              <a:defRPr/>
            </a:lvl6pPr>
            <a:lvl7pPr marL="1600200" lvl="6" indent="-184595" algn="l">
              <a:lnSpc>
                <a:spcPct val="90000"/>
              </a:lnSpc>
              <a:spcBef>
                <a:spcPts val="2250"/>
              </a:spcBef>
              <a:spcAft>
                <a:spcPts val="0"/>
              </a:spcAft>
              <a:buClr>
                <a:srgbClr val="000000"/>
              </a:buClr>
              <a:buSzPts val="2214"/>
              <a:buChar char="•"/>
              <a:defRPr/>
            </a:lvl7pPr>
            <a:lvl8pPr marL="1828800" lvl="7" indent="-184595" algn="l">
              <a:lnSpc>
                <a:spcPct val="90000"/>
              </a:lnSpc>
              <a:spcBef>
                <a:spcPts val="2250"/>
              </a:spcBef>
              <a:spcAft>
                <a:spcPts val="0"/>
              </a:spcAft>
              <a:buClr>
                <a:srgbClr val="000000"/>
              </a:buClr>
              <a:buSzPts val="2214"/>
              <a:buChar char="•"/>
              <a:defRPr/>
            </a:lvl8pPr>
            <a:lvl9pPr marL="2057400" lvl="8" indent="-184595" algn="l">
              <a:lnSpc>
                <a:spcPct val="90000"/>
              </a:lnSpc>
              <a:spcBef>
                <a:spcPts val="2250"/>
              </a:spcBef>
              <a:spcAft>
                <a:spcPts val="0"/>
              </a:spcAft>
              <a:buClr>
                <a:srgbClr val="000000"/>
              </a:buClr>
              <a:buSzPts val="2214"/>
              <a:buChar char="•"/>
              <a:defRPr/>
            </a:lvl9pPr>
          </a:lstStyle>
          <a:p>
            <a:endParaRPr/>
          </a:p>
        </p:txBody>
      </p:sp>
      <p:sp>
        <p:nvSpPr>
          <p:cNvPr id="69" name="Google Shape;69;p33"/>
          <p:cNvSpPr txBox="1">
            <a:spLocks noGrp="1"/>
          </p:cNvSpPr>
          <p:nvPr>
            <p:ph type="sldNum" idx="12"/>
          </p:nvPr>
        </p:nvSpPr>
        <p:spPr>
          <a:xfrm>
            <a:off x="5989206" y="6348209"/>
            <a:ext cx="207341" cy="379591"/>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Arial"/>
              <a:buNone/>
              <a:defRPr sz="900">
                <a:solidFill>
                  <a:srgbClr val="000000"/>
                </a:solidFill>
              </a:defRPr>
            </a:lvl1pPr>
            <a:lvl2pPr marL="0" lvl="1" indent="0" algn="ctr">
              <a:lnSpc>
                <a:spcPct val="100000"/>
              </a:lnSpc>
              <a:spcBef>
                <a:spcPts val="0"/>
              </a:spcBef>
              <a:spcAft>
                <a:spcPts val="0"/>
              </a:spcAft>
              <a:buClr>
                <a:srgbClr val="000000"/>
              </a:buClr>
              <a:buSzPts val="1800"/>
              <a:buFont typeface="Arial"/>
              <a:buNone/>
              <a:defRPr sz="900">
                <a:solidFill>
                  <a:srgbClr val="000000"/>
                </a:solidFill>
              </a:defRPr>
            </a:lvl2pPr>
            <a:lvl3pPr marL="0" lvl="2" indent="0" algn="ctr">
              <a:lnSpc>
                <a:spcPct val="100000"/>
              </a:lnSpc>
              <a:spcBef>
                <a:spcPts val="0"/>
              </a:spcBef>
              <a:spcAft>
                <a:spcPts val="0"/>
              </a:spcAft>
              <a:buClr>
                <a:srgbClr val="000000"/>
              </a:buClr>
              <a:buSzPts val="1800"/>
              <a:buFont typeface="Arial"/>
              <a:buNone/>
              <a:defRPr sz="900">
                <a:solidFill>
                  <a:srgbClr val="000000"/>
                </a:solidFill>
              </a:defRPr>
            </a:lvl3pPr>
            <a:lvl4pPr marL="0" lvl="3" indent="0" algn="ctr">
              <a:lnSpc>
                <a:spcPct val="100000"/>
              </a:lnSpc>
              <a:spcBef>
                <a:spcPts val="0"/>
              </a:spcBef>
              <a:spcAft>
                <a:spcPts val="0"/>
              </a:spcAft>
              <a:buClr>
                <a:srgbClr val="000000"/>
              </a:buClr>
              <a:buSzPts val="1800"/>
              <a:buFont typeface="Arial"/>
              <a:buNone/>
              <a:defRPr sz="900">
                <a:solidFill>
                  <a:srgbClr val="000000"/>
                </a:solidFill>
              </a:defRPr>
            </a:lvl4pPr>
            <a:lvl5pPr marL="0" lvl="4" indent="0" algn="ctr">
              <a:lnSpc>
                <a:spcPct val="100000"/>
              </a:lnSpc>
              <a:spcBef>
                <a:spcPts val="0"/>
              </a:spcBef>
              <a:spcAft>
                <a:spcPts val="0"/>
              </a:spcAft>
              <a:buClr>
                <a:srgbClr val="000000"/>
              </a:buClr>
              <a:buSzPts val="1800"/>
              <a:buFont typeface="Arial"/>
              <a:buNone/>
              <a:defRPr sz="900">
                <a:solidFill>
                  <a:srgbClr val="000000"/>
                </a:solidFill>
              </a:defRPr>
            </a:lvl5pPr>
            <a:lvl6pPr marL="0" lvl="5" indent="0" algn="ctr">
              <a:lnSpc>
                <a:spcPct val="100000"/>
              </a:lnSpc>
              <a:spcBef>
                <a:spcPts val="0"/>
              </a:spcBef>
              <a:spcAft>
                <a:spcPts val="0"/>
              </a:spcAft>
              <a:buClr>
                <a:srgbClr val="000000"/>
              </a:buClr>
              <a:buSzPts val="1800"/>
              <a:buFont typeface="Arial"/>
              <a:buNone/>
              <a:defRPr sz="900">
                <a:solidFill>
                  <a:srgbClr val="000000"/>
                </a:solidFill>
              </a:defRPr>
            </a:lvl6pPr>
            <a:lvl7pPr marL="0" lvl="6" indent="0" algn="ctr">
              <a:lnSpc>
                <a:spcPct val="100000"/>
              </a:lnSpc>
              <a:spcBef>
                <a:spcPts val="0"/>
              </a:spcBef>
              <a:spcAft>
                <a:spcPts val="0"/>
              </a:spcAft>
              <a:buClr>
                <a:srgbClr val="000000"/>
              </a:buClr>
              <a:buSzPts val="1800"/>
              <a:buFont typeface="Arial"/>
              <a:buNone/>
              <a:defRPr sz="900">
                <a:solidFill>
                  <a:srgbClr val="000000"/>
                </a:solidFill>
              </a:defRPr>
            </a:lvl7pPr>
            <a:lvl8pPr marL="0" lvl="7" indent="0" algn="ctr">
              <a:lnSpc>
                <a:spcPct val="100000"/>
              </a:lnSpc>
              <a:spcBef>
                <a:spcPts val="0"/>
              </a:spcBef>
              <a:spcAft>
                <a:spcPts val="0"/>
              </a:spcAft>
              <a:buClr>
                <a:srgbClr val="000000"/>
              </a:buClr>
              <a:buSzPts val="1800"/>
              <a:buFont typeface="Arial"/>
              <a:buNone/>
              <a:defRPr sz="900">
                <a:solidFill>
                  <a:srgbClr val="000000"/>
                </a:solidFill>
              </a:defRPr>
            </a:lvl8pPr>
            <a:lvl9pPr marL="0" lvl="8" indent="0" algn="ctr">
              <a:lnSpc>
                <a:spcPct val="100000"/>
              </a:lnSpc>
              <a:spcBef>
                <a:spcPts val="0"/>
              </a:spcBef>
              <a:spcAft>
                <a:spcPts val="0"/>
              </a:spcAft>
              <a:buClr>
                <a:srgbClr val="000000"/>
              </a:buClr>
              <a:buSzPts val="1800"/>
              <a:buFont typeface="Arial"/>
              <a:buNone/>
              <a:defRPr sz="900">
                <a:solidFill>
                  <a:srgbClr val="000000"/>
                </a:solidFill>
              </a:defRPr>
            </a:lvl9pPr>
          </a:lstStyle>
          <a:p>
            <a:fld id="{00000000-1234-1234-1234-123412341234}" type="slidenum">
              <a:rPr lang="en-US" altLang="ja-JP" smtClean="0"/>
              <a:pPr/>
              <a:t>‹#›</a:t>
            </a:fld>
            <a:endParaRPr lang="ja-JP" altLang="en-US"/>
          </a:p>
        </p:txBody>
      </p:sp>
    </p:spTree>
    <p:extLst>
      <p:ext uri="{BB962C8B-B14F-4D97-AF65-F5344CB8AC3E}">
        <p14:creationId xmlns:p14="http://schemas.microsoft.com/office/powerpoint/2010/main" val="15505066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画像（3点）">
  <p:cSld name="画像（3点）">
    <p:spTree>
      <p:nvGrpSpPr>
        <p:cNvPr id="1" name="Shape 70"/>
        <p:cNvGrpSpPr/>
        <p:nvPr/>
      </p:nvGrpSpPr>
      <p:grpSpPr>
        <a:xfrm>
          <a:off x="0" y="0"/>
          <a:ext cx="0" cy="0"/>
          <a:chOff x="0" y="0"/>
          <a:chExt cx="0" cy="0"/>
        </a:xfrm>
      </p:grpSpPr>
      <p:sp>
        <p:nvSpPr>
          <p:cNvPr id="71" name="Google Shape;71;p34"/>
          <p:cNvSpPr>
            <a:spLocks noGrp="1"/>
          </p:cNvSpPr>
          <p:nvPr>
            <p:ph type="pic" idx="2"/>
          </p:nvPr>
        </p:nvSpPr>
        <p:spPr>
          <a:xfrm>
            <a:off x="7880350" y="508000"/>
            <a:ext cx="3719550" cy="2974839"/>
          </a:xfrm>
          <a:prstGeom prst="rect">
            <a:avLst/>
          </a:prstGeom>
          <a:noFill/>
          <a:ln>
            <a:noFill/>
          </a:ln>
        </p:spPr>
      </p:sp>
      <p:sp>
        <p:nvSpPr>
          <p:cNvPr id="72" name="Google Shape;72;p34"/>
          <p:cNvSpPr>
            <a:spLocks noGrp="1"/>
          </p:cNvSpPr>
          <p:nvPr>
            <p:ph type="pic" idx="3"/>
          </p:nvPr>
        </p:nvSpPr>
        <p:spPr>
          <a:xfrm>
            <a:off x="6750050" y="1989138"/>
            <a:ext cx="5219700" cy="6075091"/>
          </a:xfrm>
          <a:prstGeom prst="rect">
            <a:avLst/>
          </a:prstGeom>
          <a:noFill/>
          <a:ln>
            <a:noFill/>
          </a:ln>
        </p:spPr>
      </p:sp>
      <p:sp>
        <p:nvSpPr>
          <p:cNvPr id="73" name="Google Shape;73;p34"/>
          <p:cNvSpPr>
            <a:spLocks noGrp="1"/>
          </p:cNvSpPr>
          <p:nvPr>
            <p:ph type="pic" idx="4"/>
          </p:nvPr>
        </p:nvSpPr>
        <p:spPr>
          <a:xfrm>
            <a:off x="-69850" y="247650"/>
            <a:ext cx="8305800" cy="6229350"/>
          </a:xfrm>
          <a:prstGeom prst="rect">
            <a:avLst/>
          </a:prstGeom>
          <a:noFill/>
          <a:ln>
            <a:noFill/>
          </a:ln>
        </p:spPr>
      </p:sp>
      <p:sp>
        <p:nvSpPr>
          <p:cNvPr id="74" name="Google Shape;74;p34"/>
          <p:cNvSpPr txBox="1">
            <a:spLocks noGrp="1"/>
          </p:cNvSpPr>
          <p:nvPr>
            <p:ph type="sldNum" idx="12"/>
          </p:nvPr>
        </p:nvSpPr>
        <p:spPr>
          <a:xfrm>
            <a:off x="5989206" y="6348209"/>
            <a:ext cx="207341" cy="379591"/>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Arial"/>
              <a:buNone/>
              <a:defRPr sz="900">
                <a:solidFill>
                  <a:srgbClr val="000000"/>
                </a:solidFill>
              </a:defRPr>
            </a:lvl1pPr>
            <a:lvl2pPr marL="0" lvl="1" indent="0" algn="ctr">
              <a:lnSpc>
                <a:spcPct val="100000"/>
              </a:lnSpc>
              <a:spcBef>
                <a:spcPts val="0"/>
              </a:spcBef>
              <a:spcAft>
                <a:spcPts val="0"/>
              </a:spcAft>
              <a:buClr>
                <a:srgbClr val="000000"/>
              </a:buClr>
              <a:buSzPts val="1800"/>
              <a:buFont typeface="Arial"/>
              <a:buNone/>
              <a:defRPr sz="900">
                <a:solidFill>
                  <a:srgbClr val="000000"/>
                </a:solidFill>
              </a:defRPr>
            </a:lvl2pPr>
            <a:lvl3pPr marL="0" lvl="2" indent="0" algn="ctr">
              <a:lnSpc>
                <a:spcPct val="100000"/>
              </a:lnSpc>
              <a:spcBef>
                <a:spcPts val="0"/>
              </a:spcBef>
              <a:spcAft>
                <a:spcPts val="0"/>
              </a:spcAft>
              <a:buClr>
                <a:srgbClr val="000000"/>
              </a:buClr>
              <a:buSzPts val="1800"/>
              <a:buFont typeface="Arial"/>
              <a:buNone/>
              <a:defRPr sz="900">
                <a:solidFill>
                  <a:srgbClr val="000000"/>
                </a:solidFill>
              </a:defRPr>
            </a:lvl3pPr>
            <a:lvl4pPr marL="0" lvl="3" indent="0" algn="ctr">
              <a:lnSpc>
                <a:spcPct val="100000"/>
              </a:lnSpc>
              <a:spcBef>
                <a:spcPts val="0"/>
              </a:spcBef>
              <a:spcAft>
                <a:spcPts val="0"/>
              </a:spcAft>
              <a:buClr>
                <a:srgbClr val="000000"/>
              </a:buClr>
              <a:buSzPts val="1800"/>
              <a:buFont typeface="Arial"/>
              <a:buNone/>
              <a:defRPr sz="900">
                <a:solidFill>
                  <a:srgbClr val="000000"/>
                </a:solidFill>
              </a:defRPr>
            </a:lvl4pPr>
            <a:lvl5pPr marL="0" lvl="4" indent="0" algn="ctr">
              <a:lnSpc>
                <a:spcPct val="100000"/>
              </a:lnSpc>
              <a:spcBef>
                <a:spcPts val="0"/>
              </a:spcBef>
              <a:spcAft>
                <a:spcPts val="0"/>
              </a:spcAft>
              <a:buClr>
                <a:srgbClr val="000000"/>
              </a:buClr>
              <a:buSzPts val="1800"/>
              <a:buFont typeface="Arial"/>
              <a:buNone/>
              <a:defRPr sz="900">
                <a:solidFill>
                  <a:srgbClr val="000000"/>
                </a:solidFill>
              </a:defRPr>
            </a:lvl5pPr>
            <a:lvl6pPr marL="0" lvl="5" indent="0" algn="ctr">
              <a:lnSpc>
                <a:spcPct val="100000"/>
              </a:lnSpc>
              <a:spcBef>
                <a:spcPts val="0"/>
              </a:spcBef>
              <a:spcAft>
                <a:spcPts val="0"/>
              </a:spcAft>
              <a:buClr>
                <a:srgbClr val="000000"/>
              </a:buClr>
              <a:buSzPts val="1800"/>
              <a:buFont typeface="Arial"/>
              <a:buNone/>
              <a:defRPr sz="900">
                <a:solidFill>
                  <a:srgbClr val="000000"/>
                </a:solidFill>
              </a:defRPr>
            </a:lvl6pPr>
            <a:lvl7pPr marL="0" lvl="6" indent="0" algn="ctr">
              <a:lnSpc>
                <a:spcPct val="100000"/>
              </a:lnSpc>
              <a:spcBef>
                <a:spcPts val="0"/>
              </a:spcBef>
              <a:spcAft>
                <a:spcPts val="0"/>
              </a:spcAft>
              <a:buClr>
                <a:srgbClr val="000000"/>
              </a:buClr>
              <a:buSzPts val="1800"/>
              <a:buFont typeface="Arial"/>
              <a:buNone/>
              <a:defRPr sz="900">
                <a:solidFill>
                  <a:srgbClr val="000000"/>
                </a:solidFill>
              </a:defRPr>
            </a:lvl7pPr>
            <a:lvl8pPr marL="0" lvl="7" indent="0" algn="ctr">
              <a:lnSpc>
                <a:spcPct val="100000"/>
              </a:lnSpc>
              <a:spcBef>
                <a:spcPts val="0"/>
              </a:spcBef>
              <a:spcAft>
                <a:spcPts val="0"/>
              </a:spcAft>
              <a:buClr>
                <a:srgbClr val="000000"/>
              </a:buClr>
              <a:buSzPts val="1800"/>
              <a:buFont typeface="Arial"/>
              <a:buNone/>
              <a:defRPr sz="900">
                <a:solidFill>
                  <a:srgbClr val="000000"/>
                </a:solidFill>
              </a:defRPr>
            </a:lvl8pPr>
            <a:lvl9pPr marL="0" lvl="8" indent="0" algn="ctr">
              <a:lnSpc>
                <a:spcPct val="100000"/>
              </a:lnSpc>
              <a:spcBef>
                <a:spcPts val="0"/>
              </a:spcBef>
              <a:spcAft>
                <a:spcPts val="0"/>
              </a:spcAft>
              <a:buClr>
                <a:srgbClr val="000000"/>
              </a:buClr>
              <a:buSzPts val="1800"/>
              <a:buFont typeface="Arial"/>
              <a:buNone/>
              <a:defRPr sz="900">
                <a:solidFill>
                  <a:srgbClr val="000000"/>
                </a:solidFill>
              </a:defRPr>
            </a:lvl9pPr>
          </a:lstStyle>
          <a:p>
            <a:fld id="{00000000-1234-1234-1234-123412341234}" type="slidenum">
              <a:rPr lang="en-US" altLang="ja-JP" smtClean="0"/>
              <a:pPr/>
              <a:t>‹#›</a:t>
            </a:fld>
            <a:endParaRPr lang="ja-JP" altLang="en-US"/>
          </a:p>
        </p:txBody>
      </p:sp>
    </p:spTree>
    <p:extLst>
      <p:ext uri="{BB962C8B-B14F-4D97-AF65-F5344CB8AC3E}">
        <p14:creationId xmlns:p14="http://schemas.microsoft.com/office/powerpoint/2010/main" val="29505746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写真">
  <p:cSld name="写真">
    <p:spTree>
      <p:nvGrpSpPr>
        <p:cNvPr id="1" name="Shape 75"/>
        <p:cNvGrpSpPr/>
        <p:nvPr/>
      </p:nvGrpSpPr>
      <p:grpSpPr>
        <a:xfrm>
          <a:off x="0" y="0"/>
          <a:ext cx="0" cy="0"/>
          <a:chOff x="0" y="0"/>
          <a:chExt cx="0" cy="0"/>
        </a:xfrm>
      </p:grpSpPr>
      <p:sp>
        <p:nvSpPr>
          <p:cNvPr id="76" name="Google Shape;76;p35"/>
          <p:cNvSpPr>
            <a:spLocks noGrp="1"/>
          </p:cNvSpPr>
          <p:nvPr>
            <p:ph type="pic" idx="2"/>
          </p:nvPr>
        </p:nvSpPr>
        <p:spPr>
          <a:xfrm>
            <a:off x="-666750" y="-2762250"/>
            <a:ext cx="13525500" cy="10820400"/>
          </a:xfrm>
          <a:prstGeom prst="rect">
            <a:avLst/>
          </a:prstGeom>
          <a:noFill/>
          <a:ln>
            <a:noFill/>
          </a:ln>
        </p:spPr>
      </p:sp>
      <p:sp>
        <p:nvSpPr>
          <p:cNvPr id="77" name="Google Shape;77;p35"/>
          <p:cNvSpPr txBox="1">
            <a:spLocks noGrp="1"/>
          </p:cNvSpPr>
          <p:nvPr>
            <p:ph type="sldNum" idx="12"/>
          </p:nvPr>
        </p:nvSpPr>
        <p:spPr>
          <a:xfrm>
            <a:off x="5989206" y="6348209"/>
            <a:ext cx="207341" cy="379591"/>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FFFFFF"/>
              </a:buClr>
              <a:buSzPts val="1800"/>
              <a:buFont typeface="Arial"/>
              <a:buNone/>
              <a:defRPr>
                <a:solidFill>
                  <a:srgbClr val="FFFFFF"/>
                </a:solidFill>
              </a:defRPr>
            </a:lvl1pPr>
            <a:lvl2pPr marL="0" lvl="1" indent="0" algn="ctr">
              <a:lnSpc>
                <a:spcPct val="100000"/>
              </a:lnSpc>
              <a:spcBef>
                <a:spcPts val="0"/>
              </a:spcBef>
              <a:spcAft>
                <a:spcPts val="0"/>
              </a:spcAft>
              <a:buClr>
                <a:srgbClr val="FFFFFF"/>
              </a:buClr>
              <a:buSzPts val="1800"/>
              <a:buFont typeface="Arial"/>
              <a:buNone/>
              <a:defRPr>
                <a:solidFill>
                  <a:srgbClr val="FFFFFF"/>
                </a:solidFill>
              </a:defRPr>
            </a:lvl2pPr>
            <a:lvl3pPr marL="0" lvl="2" indent="0" algn="ctr">
              <a:lnSpc>
                <a:spcPct val="100000"/>
              </a:lnSpc>
              <a:spcBef>
                <a:spcPts val="0"/>
              </a:spcBef>
              <a:spcAft>
                <a:spcPts val="0"/>
              </a:spcAft>
              <a:buClr>
                <a:srgbClr val="FFFFFF"/>
              </a:buClr>
              <a:buSzPts val="1800"/>
              <a:buFont typeface="Arial"/>
              <a:buNone/>
              <a:defRPr>
                <a:solidFill>
                  <a:srgbClr val="FFFFFF"/>
                </a:solidFill>
              </a:defRPr>
            </a:lvl3pPr>
            <a:lvl4pPr marL="0" lvl="3" indent="0" algn="ctr">
              <a:lnSpc>
                <a:spcPct val="100000"/>
              </a:lnSpc>
              <a:spcBef>
                <a:spcPts val="0"/>
              </a:spcBef>
              <a:spcAft>
                <a:spcPts val="0"/>
              </a:spcAft>
              <a:buClr>
                <a:srgbClr val="FFFFFF"/>
              </a:buClr>
              <a:buSzPts val="1800"/>
              <a:buFont typeface="Arial"/>
              <a:buNone/>
              <a:defRPr>
                <a:solidFill>
                  <a:srgbClr val="FFFFFF"/>
                </a:solidFill>
              </a:defRPr>
            </a:lvl4pPr>
            <a:lvl5pPr marL="0" lvl="4" indent="0" algn="ctr">
              <a:lnSpc>
                <a:spcPct val="100000"/>
              </a:lnSpc>
              <a:spcBef>
                <a:spcPts val="0"/>
              </a:spcBef>
              <a:spcAft>
                <a:spcPts val="0"/>
              </a:spcAft>
              <a:buClr>
                <a:srgbClr val="FFFFFF"/>
              </a:buClr>
              <a:buSzPts val="1800"/>
              <a:buFont typeface="Arial"/>
              <a:buNone/>
              <a:defRPr>
                <a:solidFill>
                  <a:srgbClr val="FFFFFF"/>
                </a:solidFill>
              </a:defRPr>
            </a:lvl5pPr>
            <a:lvl6pPr marL="0" lvl="5" indent="0" algn="ctr">
              <a:lnSpc>
                <a:spcPct val="100000"/>
              </a:lnSpc>
              <a:spcBef>
                <a:spcPts val="0"/>
              </a:spcBef>
              <a:spcAft>
                <a:spcPts val="0"/>
              </a:spcAft>
              <a:buClr>
                <a:srgbClr val="FFFFFF"/>
              </a:buClr>
              <a:buSzPts val="1800"/>
              <a:buFont typeface="Arial"/>
              <a:buNone/>
              <a:defRPr>
                <a:solidFill>
                  <a:srgbClr val="FFFFFF"/>
                </a:solidFill>
              </a:defRPr>
            </a:lvl6pPr>
            <a:lvl7pPr marL="0" lvl="6" indent="0" algn="ctr">
              <a:lnSpc>
                <a:spcPct val="100000"/>
              </a:lnSpc>
              <a:spcBef>
                <a:spcPts val="0"/>
              </a:spcBef>
              <a:spcAft>
                <a:spcPts val="0"/>
              </a:spcAft>
              <a:buClr>
                <a:srgbClr val="FFFFFF"/>
              </a:buClr>
              <a:buSzPts val="1800"/>
              <a:buFont typeface="Arial"/>
              <a:buNone/>
              <a:defRPr>
                <a:solidFill>
                  <a:srgbClr val="FFFFFF"/>
                </a:solidFill>
              </a:defRPr>
            </a:lvl7pPr>
            <a:lvl8pPr marL="0" lvl="7" indent="0" algn="ctr">
              <a:lnSpc>
                <a:spcPct val="100000"/>
              </a:lnSpc>
              <a:spcBef>
                <a:spcPts val="0"/>
              </a:spcBef>
              <a:spcAft>
                <a:spcPts val="0"/>
              </a:spcAft>
              <a:buClr>
                <a:srgbClr val="FFFFFF"/>
              </a:buClr>
              <a:buSzPts val="1800"/>
              <a:buFont typeface="Arial"/>
              <a:buNone/>
              <a:defRPr>
                <a:solidFill>
                  <a:srgbClr val="FFFFFF"/>
                </a:solidFill>
              </a:defRPr>
            </a:lvl8pPr>
            <a:lvl9pPr marL="0" lvl="8" indent="0" algn="ctr">
              <a:lnSpc>
                <a:spcPct val="100000"/>
              </a:lnSpc>
              <a:spcBef>
                <a:spcPts val="0"/>
              </a:spcBef>
              <a:spcAft>
                <a:spcPts val="0"/>
              </a:spcAft>
              <a:buClr>
                <a:srgbClr val="FFFFFF"/>
              </a:buClr>
              <a:buSzPts val="1800"/>
              <a:buFont typeface="Arial"/>
              <a:buNone/>
              <a:defRPr>
                <a:solidFill>
                  <a:srgbClr val="FFFFFF"/>
                </a:solidFill>
              </a:defRPr>
            </a:lvl9pPr>
          </a:lstStyle>
          <a:p>
            <a:fld id="{00000000-1234-1234-1234-123412341234}" type="slidenum">
              <a:rPr lang="en-US" altLang="ja-JP" smtClean="0"/>
              <a:pPr/>
              <a:t>‹#›</a:t>
            </a:fld>
            <a:endParaRPr lang="ja-JP" altLang="en-US"/>
          </a:p>
        </p:txBody>
      </p:sp>
    </p:spTree>
    <p:extLst>
      <p:ext uri="{BB962C8B-B14F-4D97-AF65-F5344CB8AC3E}">
        <p14:creationId xmlns:p14="http://schemas.microsoft.com/office/powerpoint/2010/main" val="33073832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ja-JP"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ja-JP" altLang="en-US"/>
          </a:p>
        </p:txBody>
      </p:sp>
      <p:sp>
        <p:nvSpPr>
          <p:cNvPr id="9" name="Rectangle 6"/>
          <p:cNvSpPr>
            <a:spLocks noGrp="1" noChangeArrowheads="1"/>
          </p:cNvSpPr>
          <p:nvPr>
            <p:ph type="sldNum" sz="quarter" idx="12"/>
          </p:nvPr>
        </p:nvSpPr>
        <p:spPr>
          <a:ln/>
        </p:spPr>
        <p:txBody>
          <a:bodyPr/>
          <a:lstStyle>
            <a:lvl1pPr>
              <a:defRPr/>
            </a:lvl1pPr>
          </a:lstStyle>
          <a:p>
            <a:fld id="{85B913BB-57C0-442E-84C5-961BCD8BAC52}" type="slidenum">
              <a:rPr lang="en-US" altLang="ja-JP"/>
              <a:pPr/>
              <a:t>‹#›</a:t>
            </a:fld>
            <a:endParaRPr lang="en-US" altLang="ja-JP" dirty="0"/>
          </a:p>
        </p:txBody>
      </p:sp>
    </p:spTree>
    <p:extLst>
      <p:ext uri="{BB962C8B-B14F-4D97-AF65-F5344CB8AC3E}">
        <p14:creationId xmlns:p14="http://schemas.microsoft.com/office/powerpoint/2010/main" val="103596078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空白">
  <p:cSld name="空白">
    <p:spTree>
      <p:nvGrpSpPr>
        <p:cNvPr id="1" name="Shape 78"/>
        <p:cNvGrpSpPr/>
        <p:nvPr/>
      </p:nvGrpSpPr>
      <p:grpSpPr>
        <a:xfrm>
          <a:off x="0" y="0"/>
          <a:ext cx="0" cy="0"/>
          <a:chOff x="0" y="0"/>
          <a:chExt cx="0" cy="0"/>
        </a:xfrm>
      </p:grpSpPr>
      <p:sp>
        <p:nvSpPr>
          <p:cNvPr id="79" name="Google Shape;79;p36"/>
          <p:cNvSpPr txBox="1">
            <a:spLocks noGrp="1"/>
          </p:cNvSpPr>
          <p:nvPr>
            <p:ph type="sldNum" idx="12"/>
          </p:nvPr>
        </p:nvSpPr>
        <p:spPr>
          <a:xfrm>
            <a:off x="5989206" y="6348209"/>
            <a:ext cx="207341" cy="379591"/>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Arial"/>
              <a:buNone/>
              <a:defRPr sz="900">
                <a:solidFill>
                  <a:srgbClr val="000000"/>
                </a:solidFill>
              </a:defRPr>
            </a:lvl1pPr>
            <a:lvl2pPr marL="0" lvl="1" indent="0" algn="ctr">
              <a:lnSpc>
                <a:spcPct val="100000"/>
              </a:lnSpc>
              <a:spcBef>
                <a:spcPts val="0"/>
              </a:spcBef>
              <a:spcAft>
                <a:spcPts val="0"/>
              </a:spcAft>
              <a:buClr>
                <a:srgbClr val="000000"/>
              </a:buClr>
              <a:buSzPts val="1800"/>
              <a:buFont typeface="Arial"/>
              <a:buNone/>
              <a:defRPr sz="900">
                <a:solidFill>
                  <a:srgbClr val="000000"/>
                </a:solidFill>
              </a:defRPr>
            </a:lvl2pPr>
            <a:lvl3pPr marL="0" lvl="2" indent="0" algn="ctr">
              <a:lnSpc>
                <a:spcPct val="100000"/>
              </a:lnSpc>
              <a:spcBef>
                <a:spcPts val="0"/>
              </a:spcBef>
              <a:spcAft>
                <a:spcPts val="0"/>
              </a:spcAft>
              <a:buClr>
                <a:srgbClr val="000000"/>
              </a:buClr>
              <a:buSzPts val="1800"/>
              <a:buFont typeface="Arial"/>
              <a:buNone/>
              <a:defRPr sz="900">
                <a:solidFill>
                  <a:srgbClr val="000000"/>
                </a:solidFill>
              </a:defRPr>
            </a:lvl3pPr>
            <a:lvl4pPr marL="0" lvl="3" indent="0" algn="ctr">
              <a:lnSpc>
                <a:spcPct val="100000"/>
              </a:lnSpc>
              <a:spcBef>
                <a:spcPts val="0"/>
              </a:spcBef>
              <a:spcAft>
                <a:spcPts val="0"/>
              </a:spcAft>
              <a:buClr>
                <a:srgbClr val="000000"/>
              </a:buClr>
              <a:buSzPts val="1800"/>
              <a:buFont typeface="Arial"/>
              <a:buNone/>
              <a:defRPr sz="900">
                <a:solidFill>
                  <a:srgbClr val="000000"/>
                </a:solidFill>
              </a:defRPr>
            </a:lvl4pPr>
            <a:lvl5pPr marL="0" lvl="4" indent="0" algn="ctr">
              <a:lnSpc>
                <a:spcPct val="100000"/>
              </a:lnSpc>
              <a:spcBef>
                <a:spcPts val="0"/>
              </a:spcBef>
              <a:spcAft>
                <a:spcPts val="0"/>
              </a:spcAft>
              <a:buClr>
                <a:srgbClr val="000000"/>
              </a:buClr>
              <a:buSzPts val="1800"/>
              <a:buFont typeface="Arial"/>
              <a:buNone/>
              <a:defRPr sz="900">
                <a:solidFill>
                  <a:srgbClr val="000000"/>
                </a:solidFill>
              </a:defRPr>
            </a:lvl5pPr>
            <a:lvl6pPr marL="0" lvl="5" indent="0" algn="ctr">
              <a:lnSpc>
                <a:spcPct val="100000"/>
              </a:lnSpc>
              <a:spcBef>
                <a:spcPts val="0"/>
              </a:spcBef>
              <a:spcAft>
                <a:spcPts val="0"/>
              </a:spcAft>
              <a:buClr>
                <a:srgbClr val="000000"/>
              </a:buClr>
              <a:buSzPts val="1800"/>
              <a:buFont typeface="Arial"/>
              <a:buNone/>
              <a:defRPr sz="900">
                <a:solidFill>
                  <a:srgbClr val="000000"/>
                </a:solidFill>
              </a:defRPr>
            </a:lvl6pPr>
            <a:lvl7pPr marL="0" lvl="6" indent="0" algn="ctr">
              <a:lnSpc>
                <a:spcPct val="100000"/>
              </a:lnSpc>
              <a:spcBef>
                <a:spcPts val="0"/>
              </a:spcBef>
              <a:spcAft>
                <a:spcPts val="0"/>
              </a:spcAft>
              <a:buClr>
                <a:srgbClr val="000000"/>
              </a:buClr>
              <a:buSzPts val="1800"/>
              <a:buFont typeface="Arial"/>
              <a:buNone/>
              <a:defRPr sz="900">
                <a:solidFill>
                  <a:srgbClr val="000000"/>
                </a:solidFill>
              </a:defRPr>
            </a:lvl7pPr>
            <a:lvl8pPr marL="0" lvl="7" indent="0" algn="ctr">
              <a:lnSpc>
                <a:spcPct val="100000"/>
              </a:lnSpc>
              <a:spcBef>
                <a:spcPts val="0"/>
              </a:spcBef>
              <a:spcAft>
                <a:spcPts val="0"/>
              </a:spcAft>
              <a:buClr>
                <a:srgbClr val="000000"/>
              </a:buClr>
              <a:buSzPts val="1800"/>
              <a:buFont typeface="Arial"/>
              <a:buNone/>
              <a:defRPr sz="900">
                <a:solidFill>
                  <a:srgbClr val="000000"/>
                </a:solidFill>
              </a:defRPr>
            </a:lvl8pPr>
            <a:lvl9pPr marL="0" lvl="8" indent="0" algn="ctr">
              <a:lnSpc>
                <a:spcPct val="100000"/>
              </a:lnSpc>
              <a:spcBef>
                <a:spcPts val="0"/>
              </a:spcBef>
              <a:spcAft>
                <a:spcPts val="0"/>
              </a:spcAft>
              <a:buClr>
                <a:srgbClr val="000000"/>
              </a:buClr>
              <a:buSzPts val="1800"/>
              <a:buFont typeface="Arial"/>
              <a:buNone/>
              <a:defRPr sz="900">
                <a:solidFill>
                  <a:srgbClr val="000000"/>
                </a:solidFill>
              </a:defRPr>
            </a:lvl9pPr>
          </a:lstStyle>
          <a:p>
            <a:fld id="{00000000-1234-1234-1234-123412341234}" type="slidenum">
              <a:rPr lang="en-US" altLang="ja-JP" smtClean="0"/>
              <a:pPr/>
              <a:t>‹#›</a:t>
            </a:fld>
            <a:endParaRPr lang="ja-JP" altLang="en-US"/>
          </a:p>
        </p:txBody>
      </p:sp>
    </p:spTree>
    <p:extLst>
      <p:ext uri="{BB962C8B-B14F-4D97-AF65-F5344CB8AC3E}">
        <p14:creationId xmlns:p14="http://schemas.microsoft.com/office/powerpoint/2010/main" val="31106145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ja-JP"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ja-JP" altLang="en-US"/>
          </a:p>
        </p:txBody>
      </p:sp>
      <p:sp>
        <p:nvSpPr>
          <p:cNvPr id="5" name="Rectangle 6"/>
          <p:cNvSpPr>
            <a:spLocks noGrp="1" noChangeArrowheads="1"/>
          </p:cNvSpPr>
          <p:nvPr>
            <p:ph type="sldNum" sz="quarter" idx="12"/>
          </p:nvPr>
        </p:nvSpPr>
        <p:spPr>
          <a:ln/>
        </p:spPr>
        <p:txBody>
          <a:bodyPr/>
          <a:lstStyle>
            <a:lvl1pPr>
              <a:defRPr/>
            </a:lvl1pPr>
          </a:lstStyle>
          <a:p>
            <a:fld id="{E983D44F-B27D-4363-889B-A0EAD514A113}" type="slidenum">
              <a:rPr lang="en-US" altLang="ja-JP"/>
              <a:pPr/>
              <a:t>‹#›</a:t>
            </a:fld>
            <a:endParaRPr lang="en-US" altLang="ja-JP" dirty="0"/>
          </a:p>
        </p:txBody>
      </p:sp>
    </p:spTree>
    <p:extLst>
      <p:ext uri="{BB962C8B-B14F-4D97-AF65-F5344CB8AC3E}">
        <p14:creationId xmlns:p14="http://schemas.microsoft.com/office/powerpoint/2010/main" val="25689262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ja-JP"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ja-JP" altLang="en-US"/>
          </a:p>
        </p:txBody>
      </p:sp>
      <p:sp>
        <p:nvSpPr>
          <p:cNvPr id="4" name="Rectangle 6"/>
          <p:cNvSpPr>
            <a:spLocks noGrp="1" noChangeArrowheads="1"/>
          </p:cNvSpPr>
          <p:nvPr>
            <p:ph type="sldNum" sz="quarter" idx="12"/>
          </p:nvPr>
        </p:nvSpPr>
        <p:spPr>
          <a:ln/>
        </p:spPr>
        <p:txBody>
          <a:bodyPr/>
          <a:lstStyle>
            <a:lvl1pPr>
              <a:defRPr/>
            </a:lvl1pPr>
          </a:lstStyle>
          <a:p>
            <a:fld id="{2F4C1811-0769-4401-B0F3-66819BD0F718}" type="slidenum">
              <a:rPr lang="en-US" altLang="ja-JP"/>
              <a:pPr/>
              <a:t>‹#›</a:t>
            </a:fld>
            <a:endParaRPr lang="en-US" altLang="ja-JP" dirty="0"/>
          </a:p>
        </p:txBody>
      </p:sp>
    </p:spTree>
    <p:extLst>
      <p:ext uri="{BB962C8B-B14F-4D97-AF65-F5344CB8AC3E}">
        <p14:creationId xmlns:p14="http://schemas.microsoft.com/office/powerpoint/2010/main" val="75998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3050"/>
            <a:ext cx="4011084"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ja-JP"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ja-JP" altLang="en-US"/>
          </a:p>
        </p:txBody>
      </p:sp>
      <p:sp>
        <p:nvSpPr>
          <p:cNvPr id="7" name="Rectangle 6"/>
          <p:cNvSpPr>
            <a:spLocks noGrp="1" noChangeArrowheads="1"/>
          </p:cNvSpPr>
          <p:nvPr>
            <p:ph type="sldNum" sz="quarter" idx="12"/>
          </p:nvPr>
        </p:nvSpPr>
        <p:spPr>
          <a:ln/>
        </p:spPr>
        <p:txBody>
          <a:bodyPr/>
          <a:lstStyle>
            <a:lvl1pPr>
              <a:defRPr/>
            </a:lvl1pPr>
          </a:lstStyle>
          <a:p>
            <a:fld id="{B61FE816-F401-4141-BA9A-A9C0DC26FF30}" type="slidenum">
              <a:rPr lang="en-US" altLang="ja-JP"/>
              <a:pPr/>
              <a:t>‹#›</a:t>
            </a:fld>
            <a:endParaRPr lang="en-US" altLang="ja-JP" dirty="0"/>
          </a:p>
        </p:txBody>
      </p:sp>
    </p:spTree>
    <p:extLst>
      <p:ext uri="{BB962C8B-B14F-4D97-AF65-F5344CB8AC3E}">
        <p14:creationId xmlns:p14="http://schemas.microsoft.com/office/powerpoint/2010/main" val="2838203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a:t>アイコンをクリックして図を追加</a:t>
            </a:r>
          </a:p>
        </p:txBody>
      </p:sp>
      <p:sp>
        <p:nvSpPr>
          <p:cNvPr id="4" name="テキスト プレースホルダー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ja-JP"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ja-JP" altLang="en-US"/>
          </a:p>
        </p:txBody>
      </p:sp>
      <p:sp>
        <p:nvSpPr>
          <p:cNvPr id="7" name="Rectangle 6"/>
          <p:cNvSpPr>
            <a:spLocks noGrp="1" noChangeArrowheads="1"/>
          </p:cNvSpPr>
          <p:nvPr>
            <p:ph type="sldNum" sz="quarter" idx="12"/>
          </p:nvPr>
        </p:nvSpPr>
        <p:spPr>
          <a:ln/>
        </p:spPr>
        <p:txBody>
          <a:bodyPr/>
          <a:lstStyle>
            <a:lvl1pPr>
              <a:defRPr/>
            </a:lvl1pPr>
          </a:lstStyle>
          <a:p>
            <a:fld id="{DBE5643A-9816-4C73-944D-D1B9AD12F922}" type="slidenum">
              <a:rPr lang="en-US" altLang="ja-JP"/>
              <a:pPr/>
              <a:t>‹#›</a:t>
            </a:fld>
            <a:endParaRPr lang="en-US" altLang="ja-JP" dirty="0"/>
          </a:p>
        </p:txBody>
      </p:sp>
    </p:spTree>
    <p:extLst>
      <p:ext uri="{BB962C8B-B14F-4D97-AF65-F5344CB8AC3E}">
        <p14:creationId xmlns:p14="http://schemas.microsoft.com/office/powerpoint/2010/main" val="26150903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kumimoji="0" sz="1400">
                <a:latin typeface="Arial" charset="0"/>
                <a:ea typeface="ＭＳ Ｐゴシック" charset="-128"/>
              </a:defRPr>
            </a:lvl1pPr>
          </a:lstStyle>
          <a:p>
            <a:pPr>
              <a:defRPr/>
            </a:pPr>
            <a:endParaRPr lang="ja-JP" alt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kumimoji="0" sz="1400">
                <a:latin typeface="Arial" charset="0"/>
                <a:ea typeface="ＭＳ Ｐゴシック" charset="-128"/>
              </a:defRPr>
            </a:lvl1pPr>
          </a:lstStyle>
          <a:p>
            <a:pPr>
              <a:defRPr/>
            </a:pPr>
            <a:endParaRPr lang="ja-JP" alt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kumimoji="0" sz="1400"/>
            </a:lvl1pPr>
          </a:lstStyle>
          <a:p>
            <a:fld id="{DCD16284-CDA6-4A1A-8C63-B70F14DEC43E}" type="slidenum">
              <a:rPr lang="en-US" altLang="ja-JP"/>
              <a:pPr/>
              <a:t>‹#›</a:t>
            </a:fld>
            <a:endParaRPr lang="en-US" altLang="ja-JP" dirty="0"/>
          </a:p>
        </p:txBody>
      </p:sp>
    </p:spTree>
    <p:extLst>
      <p:ext uri="{BB962C8B-B14F-4D97-AF65-F5344CB8AC3E}">
        <p14:creationId xmlns:p14="http://schemas.microsoft.com/office/powerpoint/2010/main" val="13658905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defRPr>
      </a:lvl2pPr>
      <a:lvl3pPr algn="ctr" rtl="0" eaLnBrk="0" fontAlgn="base" hangingPunct="0">
        <a:spcBef>
          <a:spcPct val="0"/>
        </a:spcBef>
        <a:spcAft>
          <a:spcPct val="0"/>
        </a:spcAft>
        <a:defRPr kumimoji="1" sz="4400">
          <a:solidFill>
            <a:schemeClr val="tx2"/>
          </a:solidFill>
          <a:latin typeface="Arial" charset="0"/>
        </a:defRPr>
      </a:lvl3pPr>
      <a:lvl4pPr algn="ctr" rtl="0" eaLnBrk="0" fontAlgn="base" hangingPunct="0">
        <a:spcBef>
          <a:spcPct val="0"/>
        </a:spcBef>
        <a:spcAft>
          <a:spcPct val="0"/>
        </a:spcAft>
        <a:defRPr kumimoji="1" sz="4400">
          <a:solidFill>
            <a:schemeClr val="tx2"/>
          </a:solidFill>
          <a:latin typeface="Arial" charset="0"/>
        </a:defRPr>
      </a:lvl4pPr>
      <a:lvl5pPr algn="ctr" rtl="0" eaLnBrk="0" fontAlgn="base" hangingPunct="0">
        <a:spcBef>
          <a:spcPct val="0"/>
        </a:spcBef>
        <a:spcAft>
          <a:spcPct val="0"/>
        </a:spcAft>
        <a:defRPr kumimoji="1" sz="4400">
          <a:solidFill>
            <a:schemeClr val="tx2"/>
          </a:solidFill>
          <a:latin typeface="Arial" charset="0"/>
        </a:defRPr>
      </a:lvl5pPr>
      <a:lvl6pPr marL="457200" algn="ctr" rtl="0" eaLnBrk="1" fontAlgn="base" hangingPunct="1">
        <a:spcBef>
          <a:spcPct val="0"/>
        </a:spcBef>
        <a:spcAft>
          <a:spcPct val="0"/>
        </a:spcAft>
        <a:defRPr kumimoji="1" sz="4400">
          <a:solidFill>
            <a:schemeClr val="tx2"/>
          </a:solidFill>
          <a:latin typeface="Arial" charset="0"/>
        </a:defRPr>
      </a:lvl6pPr>
      <a:lvl7pPr marL="914400" algn="ctr" rtl="0" eaLnBrk="1" fontAlgn="base" hangingPunct="1">
        <a:spcBef>
          <a:spcPct val="0"/>
        </a:spcBef>
        <a:spcAft>
          <a:spcPct val="0"/>
        </a:spcAft>
        <a:defRPr kumimoji="1" sz="4400">
          <a:solidFill>
            <a:schemeClr val="tx2"/>
          </a:solidFill>
          <a:latin typeface="Arial" charset="0"/>
        </a:defRPr>
      </a:lvl7pPr>
      <a:lvl8pPr marL="1371600" algn="ctr" rtl="0" eaLnBrk="1" fontAlgn="base" hangingPunct="1">
        <a:spcBef>
          <a:spcPct val="0"/>
        </a:spcBef>
        <a:spcAft>
          <a:spcPct val="0"/>
        </a:spcAft>
        <a:defRPr kumimoji="1" sz="4400">
          <a:solidFill>
            <a:schemeClr val="tx2"/>
          </a:solidFill>
          <a:latin typeface="Arial" charset="0"/>
        </a:defRPr>
      </a:lvl8pPr>
      <a:lvl9pPr marL="1828800" algn="ctr" rtl="0" eaLnBrk="1" fontAlgn="base" hangingPunct="1">
        <a:spcBef>
          <a:spcPct val="0"/>
        </a:spcBef>
        <a:spcAft>
          <a:spcPct val="0"/>
        </a:spcAft>
        <a:defRPr kumimoji="1"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eaLnBrk="1" fontAlgn="base" hangingPunct="1">
        <a:spcBef>
          <a:spcPct val="20000"/>
        </a:spcBef>
        <a:spcAft>
          <a:spcPct val="0"/>
        </a:spcAft>
        <a:buChar char="»"/>
        <a:defRPr kumimoji="1" sz="2000">
          <a:solidFill>
            <a:schemeClr val="tx1"/>
          </a:solidFill>
          <a:latin typeface="+mn-lt"/>
        </a:defRPr>
      </a:lvl6pPr>
      <a:lvl7pPr marL="2971800" indent="-228600" algn="l" rtl="0" eaLnBrk="1" fontAlgn="base" hangingPunct="1">
        <a:spcBef>
          <a:spcPct val="20000"/>
        </a:spcBef>
        <a:spcAft>
          <a:spcPct val="0"/>
        </a:spcAft>
        <a:buChar char="»"/>
        <a:defRPr kumimoji="1" sz="2000">
          <a:solidFill>
            <a:schemeClr val="tx1"/>
          </a:solidFill>
          <a:latin typeface="+mn-lt"/>
        </a:defRPr>
      </a:lvl7pPr>
      <a:lvl8pPr marL="3429000" indent="-228600" algn="l" rtl="0" eaLnBrk="1" fontAlgn="base" hangingPunct="1">
        <a:spcBef>
          <a:spcPct val="20000"/>
        </a:spcBef>
        <a:spcAft>
          <a:spcPct val="0"/>
        </a:spcAft>
        <a:buChar char="»"/>
        <a:defRPr kumimoji="1" sz="2000">
          <a:solidFill>
            <a:schemeClr val="tx1"/>
          </a:solidFill>
          <a:latin typeface="+mn-lt"/>
        </a:defRPr>
      </a:lvl8pPr>
      <a:lvl9pPr marL="3886200" indent="-228600" algn="l" rtl="0" eaLnBrk="1" fontAlgn="base" hangingPunct="1">
        <a:spcBef>
          <a:spcPct val="20000"/>
        </a:spcBef>
        <a:spcAft>
          <a:spcPct val="0"/>
        </a:spcAft>
        <a:buChar char="»"/>
        <a:defRPr kumimoji="1" sz="2000">
          <a:solidFill>
            <a:schemeClr val="tx1"/>
          </a:solidFill>
          <a:latin typeface="+mn-lt"/>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p>
        </p:txBody>
      </p:sp>
      <p:sp>
        <p:nvSpPr>
          <p:cNvPr id="1027" name="Rectangle 3"/>
          <p:cNvSpPr>
            <a:spLocks noGrp="1" noChangeArrowheads="1"/>
          </p:cNvSpPr>
          <p:nvPr>
            <p:ph type="body" idx="1"/>
          </p:nvPr>
        </p:nvSpPr>
        <p:spPr bwMode="auto">
          <a:xfrm>
            <a:off x="609600" y="1600203"/>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kumimoji="0" sz="1050">
                <a:latin typeface="Arial" charset="0"/>
                <a:ea typeface="ＭＳ Ｐゴシック" charset="-128"/>
              </a:defRPr>
            </a:lvl1pPr>
          </a:lstStyle>
          <a:p>
            <a:pPr>
              <a:defRPr/>
            </a:pPr>
            <a:fld id="{862190D7-7896-479D-8420-F80EA4F7D5BA}" type="datetime1">
              <a:rPr lang="ja-JP" altLang="en-US" smtClean="0"/>
              <a:t>2023/8/31</a:t>
            </a:fld>
            <a:endParaRPr lang="ja-JP" alt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kumimoji="0" sz="1050">
                <a:latin typeface="Arial" charset="0"/>
                <a:ea typeface="ＭＳ Ｐゴシック" charset="-128"/>
              </a:defRPr>
            </a:lvl1pPr>
          </a:lstStyle>
          <a:p>
            <a:pPr>
              <a:defRPr/>
            </a:pPr>
            <a:endParaRPr lang="ja-JP" alt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kumimoji="0" sz="1050"/>
            </a:lvl1pPr>
          </a:lstStyle>
          <a:p>
            <a:fld id="{DCD16284-CDA6-4A1A-8C63-B70F14DEC43E}" type="slidenum">
              <a:rPr lang="en-US" altLang="ja-JP"/>
              <a:pPr/>
              <a:t>‹#›</a:t>
            </a:fld>
            <a:endParaRPr lang="en-US" altLang="ja-JP" dirty="0"/>
          </a:p>
        </p:txBody>
      </p:sp>
    </p:spTree>
    <p:extLst>
      <p:ext uri="{BB962C8B-B14F-4D97-AF65-F5344CB8AC3E}">
        <p14:creationId xmlns:p14="http://schemas.microsoft.com/office/powerpoint/2010/main" val="35739063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ctr" rtl="0" eaLnBrk="0" fontAlgn="base" hangingPunct="0">
        <a:spcBef>
          <a:spcPct val="0"/>
        </a:spcBef>
        <a:spcAft>
          <a:spcPct val="0"/>
        </a:spcAft>
        <a:defRPr kumimoji="1" sz="3300">
          <a:solidFill>
            <a:schemeClr val="tx2"/>
          </a:solidFill>
          <a:latin typeface="+mj-lt"/>
          <a:ea typeface="+mj-ea"/>
          <a:cs typeface="+mj-cs"/>
        </a:defRPr>
      </a:lvl1pPr>
      <a:lvl2pPr algn="ctr" rtl="0" eaLnBrk="0" fontAlgn="base" hangingPunct="0">
        <a:spcBef>
          <a:spcPct val="0"/>
        </a:spcBef>
        <a:spcAft>
          <a:spcPct val="0"/>
        </a:spcAft>
        <a:defRPr kumimoji="1" sz="3300">
          <a:solidFill>
            <a:schemeClr val="tx2"/>
          </a:solidFill>
          <a:latin typeface="Arial" charset="0"/>
        </a:defRPr>
      </a:lvl2pPr>
      <a:lvl3pPr algn="ctr" rtl="0" eaLnBrk="0" fontAlgn="base" hangingPunct="0">
        <a:spcBef>
          <a:spcPct val="0"/>
        </a:spcBef>
        <a:spcAft>
          <a:spcPct val="0"/>
        </a:spcAft>
        <a:defRPr kumimoji="1" sz="3300">
          <a:solidFill>
            <a:schemeClr val="tx2"/>
          </a:solidFill>
          <a:latin typeface="Arial" charset="0"/>
        </a:defRPr>
      </a:lvl3pPr>
      <a:lvl4pPr algn="ctr" rtl="0" eaLnBrk="0" fontAlgn="base" hangingPunct="0">
        <a:spcBef>
          <a:spcPct val="0"/>
        </a:spcBef>
        <a:spcAft>
          <a:spcPct val="0"/>
        </a:spcAft>
        <a:defRPr kumimoji="1" sz="3300">
          <a:solidFill>
            <a:schemeClr val="tx2"/>
          </a:solidFill>
          <a:latin typeface="Arial" charset="0"/>
        </a:defRPr>
      </a:lvl4pPr>
      <a:lvl5pPr algn="ctr" rtl="0" eaLnBrk="0" fontAlgn="base" hangingPunct="0">
        <a:spcBef>
          <a:spcPct val="0"/>
        </a:spcBef>
        <a:spcAft>
          <a:spcPct val="0"/>
        </a:spcAft>
        <a:defRPr kumimoji="1" sz="3300">
          <a:solidFill>
            <a:schemeClr val="tx2"/>
          </a:solidFill>
          <a:latin typeface="Arial" charset="0"/>
        </a:defRPr>
      </a:lvl5pPr>
      <a:lvl6pPr marL="342900" algn="ctr" rtl="0" eaLnBrk="1" fontAlgn="base" hangingPunct="1">
        <a:spcBef>
          <a:spcPct val="0"/>
        </a:spcBef>
        <a:spcAft>
          <a:spcPct val="0"/>
        </a:spcAft>
        <a:defRPr kumimoji="1" sz="3300">
          <a:solidFill>
            <a:schemeClr val="tx2"/>
          </a:solidFill>
          <a:latin typeface="Arial" charset="0"/>
        </a:defRPr>
      </a:lvl6pPr>
      <a:lvl7pPr marL="685800" algn="ctr" rtl="0" eaLnBrk="1" fontAlgn="base" hangingPunct="1">
        <a:spcBef>
          <a:spcPct val="0"/>
        </a:spcBef>
        <a:spcAft>
          <a:spcPct val="0"/>
        </a:spcAft>
        <a:defRPr kumimoji="1" sz="3300">
          <a:solidFill>
            <a:schemeClr val="tx2"/>
          </a:solidFill>
          <a:latin typeface="Arial" charset="0"/>
        </a:defRPr>
      </a:lvl7pPr>
      <a:lvl8pPr marL="1028700" algn="ctr" rtl="0" eaLnBrk="1" fontAlgn="base" hangingPunct="1">
        <a:spcBef>
          <a:spcPct val="0"/>
        </a:spcBef>
        <a:spcAft>
          <a:spcPct val="0"/>
        </a:spcAft>
        <a:defRPr kumimoji="1" sz="3300">
          <a:solidFill>
            <a:schemeClr val="tx2"/>
          </a:solidFill>
          <a:latin typeface="Arial" charset="0"/>
        </a:defRPr>
      </a:lvl8pPr>
      <a:lvl9pPr marL="1371600" algn="ctr" rtl="0" eaLnBrk="1" fontAlgn="base" hangingPunct="1">
        <a:spcBef>
          <a:spcPct val="0"/>
        </a:spcBef>
        <a:spcAft>
          <a:spcPct val="0"/>
        </a:spcAft>
        <a:defRPr kumimoji="1" sz="3300">
          <a:solidFill>
            <a:schemeClr val="tx2"/>
          </a:solidFill>
          <a:latin typeface="Arial" charset="0"/>
        </a:defRPr>
      </a:lvl9pPr>
    </p:titleStyle>
    <p:bodyStyle>
      <a:lvl1pPr marL="257175" indent="-257175" algn="l" rtl="0" eaLnBrk="0" fontAlgn="base" hangingPunct="0">
        <a:spcBef>
          <a:spcPct val="20000"/>
        </a:spcBef>
        <a:spcAft>
          <a:spcPct val="0"/>
        </a:spcAft>
        <a:buChar char="•"/>
        <a:defRPr kumimoji="1"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kumimoji="1" sz="2100">
          <a:solidFill>
            <a:schemeClr val="tx1"/>
          </a:solidFill>
          <a:latin typeface="+mn-lt"/>
        </a:defRPr>
      </a:lvl2pPr>
      <a:lvl3pPr marL="857250" indent="-171450" algn="l" rtl="0" eaLnBrk="0" fontAlgn="base" hangingPunct="0">
        <a:spcBef>
          <a:spcPct val="20000"/>
        </a:spcBef>
        <a:spcAft>
          <a:spcPct val="0"/>
        </a:spcAft>
        <a:buChar char="•"/>
        <a:defRPr kumimoji="1" sz="1800">
          <a:solidFill>
            <a:schemeClr val="tx1"/>
          </a:solidFill>
          <a:latin typeface="+mn-lt"/>
        </a:defRPr>
      </a:lvl3pPr>
      <a:lvl4pPr marL="1200150" indent="-171450" algn="l" rtl="0" eaLnBrk="0" fontAlgn="base" hangingPunct="0">
        <a:spcBef>
          <a:spcPct val="20000"/>
        </a:spcBef>
        <a:spcAft>
          <a:spcPct val="0"/>
        </a:spcAft>
        <a:buChar char="–"/>
        <a:defRPr kumimoji="1" sz="1500">
          <a:solidFill>
            <a:schemeClr val="tx1"/>
          </a:solidFill>
          <a:latin typeface="+mn-lt"/>
        </a:defRPr>
      </a:lvl4pPr>
      <a:lvl5pPr marL="1543050" indent="-171450" algn="l" rtl="0" eaLnBrk="0" fontAlgn="base" hangingPunct="0">
        <a:spcBef>
          <a:spcPct val="20000"/>
        </a:spcBef>
        <a:spcAft>
          <a:spcPct val="0"/>
        </a:spcAft>
        <a:buChar char="»"/>
        <a:defRPr kumimoji="1" sz="1500">
          <a:solidFill>
            <a:schemeClr val="tx1"/>
          </a:solidFill>
          <a:latin typeface="+mn-lt"/>
        </a:defRPr>
      </a:lvl5pPr>
      <a:lvl6pPr marL="1885950" indent="-171450" algn="l" rtl="0" eaLnBrk="1" fontAlgn="base" hangingPunct="1">
        <a:spcBef>
          <a:spcPct val="20000"/>
        </a:spcBef>
        <a:spcAft>
          <a:spcPct val="0"/>
        </a:spcAft>
        <a:buChar char="»"/>
        <a:defRPr kumimoji="1" sz="1500">
          <a:solidFill>
            <a:schemeClr val="tx1"/>
          </a:solidFill>
          <a:latin typeface="+mn-lt"/>
        </a:defRPr>
      </a:lvl6pPr>
      <a:lvl7pPr marL="2228850" indent="-171450" algn="l" rtl="0" eaLnBrk="1" fontAlgn="base" hangingPunct="1">
        <a:spcBef>
          <a:spcPct val="20000"/>
        </a:spcBef>
        <a:spcAft>
          <a:spcPct val="0"/>
        </a:spcAft>
        <a:buChar char="»"/>
        <a:defRPr kumimoji="1" sz="1500">
          <a:solidFill>
            <a:schemeClr val="tx1"/>
          </a:solidFill>
          <a:latin typeface="+mn-lt"/>
        </a:defRPr>
      </a:lvl7pPr>
      <a:lvl8pPr marL="2571750" indent="-171450" algn="l" rtl="0" eaLnBrk="1" fontAlgn="base" hangingPunct="1">
        <a:spcBef>
          <a:spcPct val="20000"/>
        </a:spcBef>
        <a:spcAft>
          <a:spcPct val="0"/>
        </a:spcAft>
        <a:buChar char="»"/>
        <a:defRPr kumimoji="1" sz="1500">
          <a:solidFill>
            <a:schemeClr val="tx1"/>
          </a:solidFill>
          <a:latin typeface="+mn-lt"/>
        </a:defRPr>
      </a:lvl8pPr>
      <a:lvl9pPr marL="2914650" indent="-171450" algn="l" rtl="0" eaLnBrk="1" fontAlgn="base" hangingPunct="1">
        <a:spcBef>
          <a:spcPct val="20000"/>
        </a:spcBef>
        <a:spcAft>
          <a:spcPct val="0"/>
        </a:spcAft>
        <a:buChar char="»"/>
        <a:defRPr kumimoji="1" sz="1500">
          <a:solidFill>
            <a:schemeClr val="tx1"/>
          </a:solidFill>
          <a:latin typeface="+mn-lt"/>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ja-JP"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ja-JP"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D16284-CDA6-4A1A-8C63-B70F14DEC43E}" type="slidenum">
              <a:rPr lang="en-US" altLang="ja-JP" smtClean="0"/>
              <a:pPr/>
              <a:t>‹#›</a:t>
            </a:fld>
            <a:endParaRPr lang="en-US" altLang="ja-JP" dirty="0"/>
          </a:p>
        </p:txBody>
      </p:sp>
    </p:spTree>
    <p:extLst>
      <p:ext uri="{BB962C8B-B14F-4D97-AF65-F5344CB8AC3E}">
        <p14:creationId xmlns:p14="http://schemas.microsoft.com/office/powerpoint/2010/main" val="201311988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5"/>
          <p:cNvSpPr txBox="1">
            <a:spLocks noGrp="1"/>
          </p:cNvSpPr>
          <p:nvPr>
            <p:ph type="title"/>
          </p:nvPr>
        </p:nvSpPr>
        <p:spPr>
          <a:xfrm>
            <a:off x="603250" y="539750"/>
            <a:ext cx="10985500" cy="716582"/>
          </a:xfrm>
          <a:prstGeom prst="rect">
            <a:avLst/>
          </a:prstGeom>
          <a:noFill/>
          <a:ln>
            <a:noFill/>
          </a:ln>
        </p:spPr>
        <p:txBody>
          <a:bodyPr spcFirstLastPara="1" wrap="square" lIns="50800" tIns="50800" rIns="50800" bIns="50800" anchor="t" anchorCtr="0">
            <a:normAutofit/>
          </a:bodyPr>
          <a:lstStyle>
            <a:lvl1pPr marR="0" lvl="0" algn="l" rtl="0">
              <a:lnSpc>
                <a:spcPct val="80000"/>
              </a:lnSpc>
              <a:spcBef>
                <a:spcPts val="0"/>
              </a:spcBef>
              <a:spcAft>
                <a:spcPts val="0"/>
              </a:spcAft>
              <a:buClr>
                <a:srgbClr val="000000"/>
              </a:buClr>
              <a:buSzPts val="8500"/>
              <a:buFont typeface="Arial"/>
              <a:buNone/>
              <a:defRPr sz="8500" b="0" i="0" u="none" strike="noStrike" cap="none">
                <a:solidFill>
                  <a:srgbClr val="000000"/>
                </a:solidFill>
                <a:latin typeface="Arial"/>
                <a:ea typeface="Arial"/>
                <a:cs typeface="Arial"/>
                <a:sym typeface="Arial"/>
              </a:defRPr>
            </a:lvl1pPr>
            <a:lvl2pPr marR="0" lvl="1" algn="l" rtl="0">
              <a:lnSpc>
                <a:spcPct val="80000"/>
              </a:lnSpc>
              <a:spcBef>
                <a:spcPts val="0"/>
              </a:spcBef>
              <a:spcAft>
                <a:spcPts val="0"/>
              </a:spcAft>
              <a:buClr>
                <a:srgbClr val="000000"/>
              </a:buClr>
              <a:buSzPts val="8500"/>
              <a:buFont typeface="Arial"/>
              <a:buNone/>
              <a:defRPr sz="8500" b="0" i="0" u="none" strike="noStrike" cap="none">
                <a:solidFill>
                  <a:srgbClr val="000000"/>
                </a:solidFill>
                <a:latin typeface="Arial"/>
                <a:ea typeface="Arial"/>
                <a:cs typeface="Arial"/>
                <a:sym typeface="Arial"/>
              </a:defRPr>
            </a:lvl2pPr>
            <a:lvl3pPr marR="0" lvl="2" algn="l" rtl="0">
              <a:lnSpc>
                <a:spcPct val="80000"/>
              </a:lnSpc>
              <a:spcBef>
                <a:spcPts val="0"/>
              </a:spcBef>
              <a:spcAft>
                <a:spcPts val="0"/>
              </a:spcAft>
              <a:buClr>
                <a:srgbClr val="000000"/>
              </a:buClr>
              <a:buSzPts val="8500"/>
              <a:buFont typeface="Arial"/>
              <a:buNone/>
              <a:defRPr sz="8500" b="0" i="0" u="none" strike="noStrike" cap="none">
                <a:solidFill>
                  <a:srgbClr val="000000"/>
                </a:solidFill>
                <a:latin typeface="Arial"/>
                <a:ea typeface="Arial"/>
                <a:cs typeface="Arial"/>
                <a:sym typeface="Arial"/>
              </a:defRPr>
            </a:lvl3pPr>
            <a:lvl4pPr marR="0" lvl="3" algn="l" rtl="0">
              <a:lnSpc>
                <a:spcPct val="80000"/>
              </a:lnSpc>
              <a:spcBef>
                <a:spcPts val="0"/>
              </a:spcBef>
              <a:spcAft>
                <a:spcPts val="0"/>
              </a:spcAft>
              <a:buClr>
                <a:srgbClr val="000000"/>
              </a:buClr>
              <a:buSzPts val="8500"/>
              <a:buFont typeface="Arial"/>
              <a:buNone/>
              <a:defRPr sz="8500" b="0" i="0" u="none" strike="noStrike" cap="none">
                <a:solidFill>
                  <a:srgbClr val="000000"/>
                </a:solidFill>
                <a:latin typeface="Arial"/>
                <a:ea typeface="Arial"/>
                <a:cs typeface="Arial"/>
                <a:sym typeface="Arial"/>
              </a:defRPr>
            </a:lvl4pPr>
            <a:lvl5pPr marR="0" lvl="4" algn="l" rtl="0">
              <a:lnSpc>
                <a:spcPct val="80000"/>
              </a:lnSpc>
              <a:spcBef>
                <a:spcPts val="0"/>
              </a:spcBef>
              <a:spcAft>
                <a:spcPts val="0"/>
              </a:spcAft>
              <a:buClr>
                <a:srgbClr val="000000"/>
              </a:buClr>
              <a:buSzPts val="8500"/>
              <a:buFont typeface="Arial"/>
              <a:buNone/>
              <a:defRPr sz="8500" b="0" i="0" u="none" strike="noStrike" cap="none">
                <a:solidFill>
                  <a:srgbClr val="000000"/>
                </a:solidFill>
                <a:latin typeface="Arial"/>
                <a:ea typeface="Arial"/>
                <a:cs typeface="Arial"/>
                <a:sym typeface="Arial"/>
              </a:defRPr>
            </a:lvl5pPr>
            <a:lvl6pPr marR="0" lvl="5" algn="l" rtl="0">
              <a:lnSpc>
                <a:spcPct val="80000"/>
              </a:lnSpc>
              <a:spcBef>
                <a:spcPts val="0"/>
              </a:spcBef>
              <a:spcAft>
                <a:spcPts val="0"/>
              </a:spcAft>
              <a:buClr>
                <a:srgbClr val="000000"/>
              </a:buClr>
              <a:buSzPts val="8500"/>
              <a:buFont typeface="Arial"/>
              <a:buNone/>
              <a:defRPr sz="8500" b="0" i="0" u="none" strike="noStrike" cap="none">
                <a:solidFill>
                  <a:srgbClr val="000000"/>
                </a:solidFill>
                <a:latin typeface="Arial"/>
                <a:ea typeface="Arial"/>
                <a:cs typeface="Arial"/>
                <a:sym typeface="Arial"/>
              </a:defRPr>
            </a:lvl6pPr>
            <a:lvl7pPr marR="0" lvl="6" algn="l" rtl="0">
              <a:lnSpc>
                <a:spcPct val="80000"/>
              </a:lnSpc>
              <a:spcBef>
                <a:spcPts val="0"/>
              </a:spcBef>
              <a:spcAft>
                <a:spcPts val="0"/>
              </a:spcAft>
              <a:buClr>
                <a:srgbClr val="000000"/>
              </a:buClr>
              <a:buSzPts val="8500"/>
              <a:buFont typeface="Arial"/>
              <a:buNone/>
              <a:defRPr sz="8500" b="0" i="0" u="none" strike="noStrike" cap="none">
                <a:solidFill>
                  <a:srgbClr val="000000"/>
                </a:solidFill>
                <a:latin typeface="Arial"/>
                <a:ea typeface="Arial"/>
                <a:cs typeface="Arial"/>
                <a:sym typeface="Arial"/>
              </a:defRPr>
            </a:lvl7pPr>
            <a:lvl8pPr marR="0" lvl="7" algn="l" rtl="0">
              <a:lnSpc>
                <a:spcPct val="80000"/>
              </a:lnSpc>
              <a:spcBef>
                <a:spcPts val="0"/>
              </a:spcBef>
              <a:spcAft>
                <a:spcPts val="0"/>
              </a:spcAft>
              <a:buClr>
                <a:srgbClr val="000000"/>
              </a:buClr>
              <a:buSzPts val="8500"/>
              <a:buFont typeface="Arial"/>
              <a:buNone/>
              <a:defRPr sz="8500" b="0" i="0" u="none" strike="noStrike" cap="none">
                <a:solidFill>
                  <a:srgbClr val="000000"/>
                </a:solidFill>
                <a:latin typeface="Arial"/>
                <a:ea typeface="Arial"/>
                <a:cs typeface="Arial"/>
                <a:sym typeface="Arial"/>
              </a:defRPr>
            </a:lvl8pPr>
            <a:lvl9pPr marR="0" lvl="8" algn="l" rtl="0">
              <a:lnSpc>
                <a:spcPct val="80000"/>
              </a:lnSpc>
              <a:spcBef>
                <a:spcPts val="0"/>
              </a:spcBef>
              <a:spcAft>
                <a:spcPts val="0"/>
              </a:spcAft>
              <a:buClr>
                <a:srgbClr val="000000"/>
              </a:buClr>
              <a:buSzPts val="8500"/>
              <a:buFont typeface="Arial"/>
              <a:buNone/>
              <a:defRPr sz="8500" b="0" i="0" u="none" strike="noStrike" cap="none">
                <a:solidFill>
                  <a:srgbClr val="000000"/>
                </a:solidFill>
                <a:latin typeface="Arial"/>
                <a:ea typeface="Arial"/>
                <a:cs typeface="Arial"/>
                <a:sym typeface="Arial"/>
              </a:defRPr>
            </a:lvl9pPr>
          </a:lstStyle>
          <a:p>
            <a:endParaRPr/>
          </a:p>
        </p:txBody>
      </p:sp>
      <p:sp>
        <p:nvSpPr>
          <p:cNvPr id="7" name="Google Shape;7;p15"/>
          <p:cNvSpPr txBox="1">
            <a:spLocks noGrp="1"/>
          </p:cNvSpPr>
          <p:nvPr>
            <p:ph type="body" idx="1"/>
          </p:nvPr>
        </p:nvSpPr>
        <p:spPr>
          <a:xfrm>
            <a:off x="603250" y="2124252"/>
            <a:ext cx="10985500" cy="4128006"/>
          </a:xfrm>
          <a:prstGeom prst="rect">
            <a:avLst/>
          </a:prstGeom>
          <a:noFill/>
          <a:ln>
            <a:noFill/>
          </a:ln>
        </p:spPr>
        <p:txBody>
          <a:bodyPr spcFirstLastPara="1" wrap="square" lIns="50800" tIns="50800" rIns="50800" bIns="50800" anchor="t" anchorCtr="0">
            <a:normAutofit/>
          </a:bodyPr>
          <a:lstStyle>
            <a:lvl1pPr marL="457200" marR="0" lvl="0" indent="-603504" algn="l" rtl="0">
              <a:lnSpc>
                <a:spcPct val="90000"/>
              </a:lnSpc>
              <a:spcBef>
                <a:spcPts val="4500"/>
              </a:spcBef>
              <a:spcAft>
                <a:spcPts val="0"/>
              </a:spcAft>
              <a:buClr>
                <a:srgbClr val="000000"/>
              </a:buClr>
              <a:buSzPts val="5904"/>
              <a:buFont typeface="Arial"/>
              <a:buChar char="•"/>
              <a:defRPr sz="4800" b="0" i="0" u="none" strike="noStrike" cap="none">
                <a:solidFill>
                  <a:srgbClr val="000000"/>
                </a:solidFill>
                <a:latin typeface="Arial"/>
                <a:ea typeface="Arial"/>
                <a:cs typeface="Arial"/>
                <a:sym typeface="Arial"/>
              </a:defRPr>
            </a:lvl1pPr>
            <a:lvl2pPr marL="914400" marR="0" lvl="1" indent="-603504" algn="l" rtl="0">
              <a:lnSpc>
                <a:spcPct val="90000"/>
              </a:lnSpc>
              <a:spcBef>
                <a:spcPts val="4500"/>
              </a:spcBef>
              <a:spcAft>
                <a:spcPts val="0"/>
              </a:spcAft>
              <a:buClr>
                <a:srgbClr val="000000"/>
              </a:buClr>
              <a:buSzPts val="5904"/>
              <a:buFont typeface="Arial"/>
              <a:buChar char="•"/>
              <a:defRPr sz="4800" b="0" i="0" u="none" strike="noStrike" cap="none">
                <a:solidFill>
                  <a:srgbClr val="000000"/>
                </a:solidFill>
                <a:latin typeface="Arial"/>
                <a:ea typeface="Arial"/>
                <a:cs typeface="Arial"/>
                <a:sym typeface="Arial"/>
              </a:defRPr>
            </a:lvl2pPr>
            <a:lvl3pPr marL="1371600" marR="0" lvl="2" indent="-603504" algn="l" rtl="0">
              <a:lnSpc>
                <a:spcPct val="90000"/>
              </a:lnSpc>
              <a:spcBef>
                <a:spcPts val="4500"/>
              </a:spcBef>
              <a:spcAft>
                <a:spcPts val="0"/>
              </a:spcAft>
              <a:buClr>
                <a:srgbClr val="000000"/>
              </a:buClr>
              <a:buSzPts val="5904"/>
              <a:buFont typeface="Arial"/>
              <a:buChar char="•"/>
              <a:defRPr sz="4800" b="0" i="0" u="none" strike="noStrike" cap="none">
                <a:solidFill>
                  <a:srgbClr val="000000"/>
                </a:solidFill>
                <a:latin typeface="Arial"/>
                <a:ea typeface="Arial"/>
                <a:cs typeface="Arial"/>
                <a:sym typeface="Arial"/>
              </a:defRPr>
            </a:lvl3pPr>
            <a:lvl4pPr marL="1828800" marR="0" lvl="3" indent="-603504" algn="l" rtl="0">
              <a:lnSpc>
                <a:spcPct val="90000"/>
              </a:lnSpc>
              <a:spcBef>
                <a:spcPts val="4500"/>
              </a:spcBef>
              <a:spcAft>
                <a:spcPts val="0"/>
              </a:spcAft>
              <a:buClr>
                <a:srgbClr val="000000"/>
              </a:buClr>
              <a:buSzPts val="5904"/>
              <a:buFont typeface="Arial"/>
              <a:buChar char="•"/>
              <a:defRPr sz="4800" b="0" i="0" u="none" strike="noStrike" cap="none">
                <a:solidFill>
                  <a:srgbClr val="000000"/>
                </a:solidFill>
                <a:latin typeface="Arial"/>
                <a:ea typeface="Arial"/>
                <a:cs typeface="Arial"/>
                <a:sym typeface="Arial"/>
              </a:defRPr>
            </a:lvl4pPr>
            <a:lvl5pPr marL="2286000" marR="0" lvl="4" indent="-603504" algn="l" rtl="0">
              <a:lnSpc>
                <a:spcPct val="90000"/>
              </a:lnSpc>
              <a:spcBef>
                <a:spcPts val="4500"/>
              </a:spcBef>
              <a:spcAft>
                <a:spcPts val="0"/>
              </a:spcAft>
              <a:buClr>
                <a:srgbClr val="000000"/>
              </a:buClr>
              <a:buSzPts val="5904"/>
              <a:buFont typeface="Arial"/>
              <a:buChar char="•"/>
              <a:defRPr sz="4800" b="0" i="0" u="none" strike="noStrike" cap="none">
                <a:solidFill>
                  <a:srgbClr val="000000"/>
                </a:solidFill>
                <a:latin typeface="Arial"/>
                <a:ea typeface="Arial"/>
                <a:cs typeface="Arial"/>
                <a:sym typeface="Arial"/>
              </a:defRPr>
            </a:lvl5pPr>
            <a:lvl6pPr marL="2743200" marR="0" lvl="5" indent="-603504" algn="l" rtl="0">
              <a:lnSpc>
                <a:spcPct val="90000"/>
              </a:lnSpc>
              <a:spcBef>
                <a:spcPts val="4500"/>
              </a:spcBef>
              <a:spcAft>
                <a:spcPts val="0"/>
              </a:spcAft>
              <a:buClr>
                <a:srgbClr val="000000"/>
              </a:buClr>
              <a:buSzPts val="5904"/>
              <a:buFont typeface="Arial"/>
              <a:buChar char="•"/>
              <a:defRPr sz="4800" b="0" i="0" u="none" strike="noStrike" cap="none">
                <a:solidFill>
                  <a:srgbClr val="000000"/>
                </a:solidFill>
                <a:latin typeface="Arial"/>
                <a:ea typeface="Arial"/>
                <a:cs typeface="Arial"/>
                <a:sym typeface="Arial"/>
              </a:defRPr>
            </a:lvl6pPr>
            <a:lvl7pPr marL="3200400" marR="0" lvl="6" indent="-603504" algn="l" rtl="0">
              <a:lnSpc>
                <a:spcPct val="90000"/>
              </a:lnSpc>
              <a:spcBef>
                <a:spcPts val="4500"/>
              </a:spcBef>
              <a:spcAft>
                <a:spcPts val="0"/>
              </a:spcAft>
              <a:buClr>
                <a:srgbClr val="000000"/>
              </a:buClr>
              <a:buSzPts val="5904"/>
              <a:buFont typeface="Arial"/>
              <a:buChar char="•"/>
              <a:defRPr sz="4800" b="0" i="0" u="none" strike="noStrike" cap="none">
                <a:solidFill>
                  <a:srgbClr val="000000"/>
                </a:solidFill>
                <a:latin typeface="Arial"/>
                <a:ea typeface="Arial"/>
                <a:cs typeface="Arial"/>
                <a:sym typeface="Arial"/>
              </a:defRPr>
            </a:lvl7pPr>
            <a:lvl8pPr marL="3657600" marR="0" lvl="7" indent="-603504" algn="l" rtl="0">
              <a:lnSpc>
                <a:spcPct val="90000"/>
              </a:lnSpc>
              <a:spcBef>
                <a:spcPts val="4500"/>
              </a:spcBef>
              <a:spcAft>
                <a:spcPts val="0"/>
              </a:spcAft>
              <a:buClr>
                <a:srgbClr val="000000"/>
              </a:buClr>
              <a:buSzPts val="5904"/>
              <a:buFont typeface="Arial"/>
              <a:buChar char="•"/>
              <a:defRPr sz="4800" b="0" i="0" u="none" strike="noStrike" cap="none">
                <a:solidFill>
                  <a:srgbClr val="000000"/>
                </a:solidFill>
                <a:latin typeface="Arial"/>
                <a:ea typeface="Arial"/>
                <a:cs typeface="Arial"/>
                <a:sym typeface="Arial"/>
              </a:defRPr>
            </a:lvl8pPr>
            <a:lvl9pPr marL="4114800" marR="0" lvl="8" indent="-603503" algn="l" rtl="0">
              <a:lnSpc>
                <a:spcPct val="90000"/>
              </a:lnSpc>
              <a:spcBef>
                <a:spcPts val="4500"/>
              </a:spcBef>
              <a:spcAft>
                <a:spcPts val="0"/>
              </a:spcAft>
              <a:buClr>
                <a:srgbClr val="000000"/>
              </a:buClr>
              <a:buSzPts val="5904"/>
              <a:buFont typeface="Arial"/>
              <a:buChar char="•"/>
              <a:defRPr sz="4800" b="0" i="0" u="none" strike="noStrike" cap="none">
                <a:solidFill>
                  <a:srgbClr val="000000"/>
                </a:solidFill>
                <a:latin typeface="Arial"/>
                <a:ea typeface="Arial"/>
                <a:cs typeface="Arial"/>
                <a:sym typeface="Arial"/>
              </a:defRPr>
            </a:lvl9pPr>
          </a:lstStyle>
          <a:p>
            <a:endParaRPr/>
          </a:p>
        </p:txBody>
      </p:sp>
      <p:sp>
        <p:nvSpPr>
          <p:cNvPr id="8" name="Google Shape;8;p15"/>
          <p:cNvSpPr txBox="1">
            <a:spLocks noGrp="1"/>
          </p:cNvSpPr>
          <p:nvPr>
            <p:ph type="sldNum" idx="12"/>
          </p:nvPr>
        </p:nvSpPr>
        <p:spPr>
          <a:xfrm>
            <a:off x="5989206" y="6348209"/>
            <a:ext cx="207341" cy="379591"/>
          </a:xfrm>
          <a:prstGeom prst="rect">
            <a:avLst/>
          </a:prstGeom>
          <a:noFill/>
          <a:ln>
            <a:noFill/>
          </a:ln>
        </p:spPr>
        <p:txBody>
          <a:bodyPr spcFirstLastPara="1" wrap="square" lIns="50800" tIns="50800" rIns="50800" bIns="50800" anchor="b" anchorCtr="0">
            <a:spAutoFit/>
          </a:bodyPr>
          <a:lstStyle>
            <a:lvl1pPr marL="0" marR="0" lvl="0" indent="0" algn="ctr" rtl="0">
              <a:lnSpc>
                <a:spcPct val="100000"/>
              </a:lnSpc>
              <a:spcBef>
                <a:spcPts val="0"/>
              </a:spcBef>
              <a:spcAft>
                <a:spcPts val="0"/>
              </a:spcAft>
              <a:buClr>
                <a:srgbClr val="000000"/>
              </a:buClr>
              <a:buSzPts val="1800"/>
              <a:buFont typeface="Arial"/>
              <a:buNone/>
              <a:defRPr sz="900" b="0" i="0" u="none" strike="noStrike" cap="none">
                <a:solidFill>
                  <a:srgbClr val="000000"/>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1800"/>
              <a:buFont typeface="Arial"/>
              <a:buNone/>
              <a:defRPr sz="900" b="0" i="0" u="none" strike="noStrike" cap="none">
                <a:solidFill>
                  <a:srgbClr val="000000"/>
                </a:solidFill>
                <a:latin typeface="Arial"/>
                <a:ea typeface="Arial"/>
                <a:cs typeface="Arial"/>
                <a:sym typeface="Arial"/>
              </a:defRPr>
            </a:lvl2pPr>
            <a:lvl3pPr marL="0" marR="0" lvl="2" indent="0" algn="ctr" rtl="0">
              <a:lnSpc>
                <a:spcPct val="100000"/>
              </a:lnSpc>
              <a:spcBef>
                <a:spcPts val="0"/>
              </a:spcBef>
              <a:spcAft>
                <a:spcPts val="0"/>
              </a:spcAft>
              <a:buClr>
                <a:srgbClr val="000000"/>
              </a:buClr>
              <a:buSzPts val="1800"/>
              <a:buFont typeface="Arial"/>
              <a:buNone/>
              <a:defRPr sz="900" b="0" i="0" u="none" strike="noStrike" cap="none">
                <a:solidFill>
                  <a:srgbClr val="000000"/>
                </a:solidFill>
                <a:latin typeface="Arial"/>
                <a:ea typeface="Arial"/>
                <a:cs typeface="Arial"/>
                <a:sym typeface="Arial"/>
              </a:defRPr>
            </a:lvl3pPr>
            <a:lvl4pPr marL="0" marR="0" lvl="3" indent="0" algn="ctr" rtl="0">
              <a:lnSpc>
                <a:spcPct val="100000"/>
              </a:lnSpc>
              <a:spcBef>
                <a:spcPts val="0"/>
              </a:spcBef>
              <a:spcAft>
                <a:spcPts val="0"/>
              </a:spcAft>
              <a:buClr>
                <a:srgbClr val="000000"/>
              </a:buClr>
              <a:buSzPts val="1800"/>
              <a:buFont typeface="Arial"/>
              <a:buNone/>
              <a:defRPr sz="900" b="0" i="0" u="none" strike="noStrike" cap="none">
                <a:solidFill>
                  <a:srgbClr val="000000"/>
                </a:solidFill>
                <a:latin typeface="Arial"/>
                <a:ea typeface="Arial"/>
                <a:cs typeface="Arial"/>
                <a:sym typeface="Arial"/>
              </a:defRPr>
            </a:lvl4pPr>
            <a:lvl5pPr marL="0" marR="0" lvl="4" indent="0" algn="ctr" rtl="0">
              <a:lnSpc>
                <a:spcPct val="100000"/>
              </a:lnSpc>
              <a:spcBef>
                <a:spcPts val="0"/>
              </a:spcBef>
              <a:spcAft>
                <a:spcPts val="0"/>
              </a:spcAft>
              <a:buClr>
                <a:srgbClr val="000000"/>
              </a:buClr>
              <a:buSzPts val="1800"/>
              <a:buFont typeface="Arial"/>
              <a:buNone/>
              <a:defRPr sz="900" b="0" i="0" u="none" strike="noStrike" cap="none">
                <a:solidFill>
                  <a:srgbClr val="000000"/>
                </a:solidFill>
                <a:latin typeface="Arial"/>
                <a:ea typeface="Arial"/>
                <a:cs typeface="Arial"/>
                <a:sym typeface="Arial"/>
              </a:defRPr>
            </a:lvl5pPr>
            <a:lvl6pPr marL="0" marR="0" lvl="5" indent="0" algn="ctr" rtl="0">
              <a:lnSpc>
                <a:spcPct val="100000"/>
              </a:lnSpc>
              <a:spcBef>
                <a:spcPts val="0"/>
              </a:spcBef>
              <a:spcAft>
                <a:spcPts val="0"/>
              </a:spcAft>
              <a:buClr>
                <a:srgbClr val="000000"/>
              </a:buClr>
              <a:buSzPts val="1800"/>
              <a:buFont typeface="Arial"/>
              <a:buNone/>
              <a:defRPr sz="900" b="0" i="0" u="none" strike="noStrike" cap="none">
                <a:solidFill>
                  <a:srgbClr val="000000"/>
                </a:solidFill>
                <a:latin typeface="Arial"/>
                <a:ea typeface="Arial"/>
                <a:cs typeface="Arial"/>
                <a:sym typeface="Arial"/>
              </a:defRPr>
            </a:lvl6pPr>
            <a:lvl7pPr marL="0" marR="0" lvl="6" indent="0" algn="ctr" rtl="0">
              <a:lnSpc>
                <a:spcPct val="100000"/>
              </a:lnSpc>
              <a:spcBef>
                <a:spcPts val="0"/>
              </a:spcBef>
              <a:spcAft>
                <a:spcPts val="0"/>
              </a:spcAft>
              <a:buClr>
                <a:srgbClr val="000000"/>
              </a:buClr>
              <a:buSzPts val="1800"/>
              <a:buFont typeface="Arial"/>
              <a:buNone/>
              <a:defRPr sz="900" b="0" i="0" u="none" strike="noStrike" cap="none">
                <a:solidFill>
                  <a:srgbClr val="000000"/>
                </a:solidFill>
                <a:latin typeface="Arial"/>
                <a:ea typeface="Arial"/>
                <a:cs typeface="Arial"/>
                <a:sym typeface="Arial"/>
              </a:defRPr>
            </a:lvl7pPr>
            <a:lvl8pPr marL="0" marR="0" lvl="7" indent="0" algn="ctr" rtl="0">
              <a:lnSpc>
                <a:spcPct val="100000"/>
              </a:lnSpc>
              <a:spcBef>
                <a:spcPts val="0"/>
              </a:spcBef>
              <a:spcAft>
                <a:spcPts val="0"/>
              </a:spcAft>
              <a:buClr>
                <a:srgbClr val="000000"/>
              </a:buClr>
              <a:buSzPts val="1800"/>
              <a:buFont typeface="Arial"/>
              <a:buNone/>
              <a:defRPr sz="900" b="0" i="0" u="none" strike="noStrike" cap="none">
                <a:solidFill>
                  <a:srgbClr val="000000"/>
                </a:solidFill>
                <a:latin typeface="Arial"/>
                <a:ea typeface="Arial"/>
                <a:cs typeface="Arial"/>
                <a:sym typeface="Arial"/>
              </a:defRPr>
            </a:lvl8pPr>
            <a:lvl9pPr marL="0" marR="0" lvl="8" indent="0" algn="ctr" rtl="0">
              <a:lnSpc>
                <a:spcPct val="100000"/>
              </a:lnSpc>
              <a:spcBef>
                <a:spcPts val="0"/>
              </a:spcBef>
              <a:spcAft>
                <a:spcPts val="0"/>
              </a:spcAft>
              <a:buClr>
                <a:srgbClr val="000000"/>
              </a:buClr>
              <a:buSzPts val="1800"/>
              <a:buFont typeface="Arial"/>
              <a:buNone/>
              <a:defRPr sz="900" b="0" i="0" u="none" strike="noStrike" cap="none">
                <a:solidFill>
                  <a:srgbClr val="000000"/>
                </a:solidFill>
                <a:latin typeface="Arial"/>
                <a:ea typeface="Arial"/>
                <a:cs typeface="Arial"/>
                <a:sym typeface="Arial"/>
              </a:defRPr>
            </a:lvl9pPr>
          </a:lstStyle>
          <a:p>
            <a:fld id="{00000000-1234-1234-1234-123412341234}" type="slidenum">
              <a:rPr lang="en-US" altLang="ja-JP" smtClean="0"/>
              <a:pPr/>
              <a:t>‹#›</a:t>
            </a:fld>
            <a:endParaRPr lang="ja-JP" altLang="en-US"/>
          </a:p>
        </p:txBody>
      </p:sp>
    </p:spTree>
    <p:extLst>
      <p:ext uri="{BB962C8B-B14F-4D97-AF65-F5344CB8AC3E}">
        <p14:creationId xmlns:p14="http://schemas.microsoft.com/office/powerpoint/2010/main" val="806386361"/>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8.jpg"/><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1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18.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8.jpg"/><Relationship Id="rId7" Type="http://schemas.openxmlformats.org/officeDocument/2006/relationships/image" Target="../media/image15.png"/><Relationship Id="rId2" Type="http://schemas.openxmlformats.org/officeDocument/2006/relationships/image" Target="../media/image17.jp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4.png"/><Relationship Id="rId4" Type="http://schemas.openxmlformats.org/officeDocument/2006/relationships/image" Target="../media/image19.pn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21.jpg"/><Relationship Id="rId7" Type="http://schemas.openxmlformats.org/officeDocument/2006/relationships/image" Target="../media/image25.jpg"/><Relationship Id="rId2" Type="http://schemas.openxmlformats.org/officeDocument/2006/relationships/notesSlide" Target="../notesSlides/notesSlide1.xml"/><Relationship Id="rId1" Type="http://schemas.openxmlformats.org/officeDocument/2006/relationships/slideLayout" Target="../slideLayouts/slideLayout34.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9.xml"/><Relationship Id="rId5" Type="http://schemas.openxmlformats.org/officeDocument/2006/relationships/image" Target="../media/image16.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95ED719-E865-F0C7-FE80-2443084AF0AB}"/>
              </a:ext>
            </a:extLst>
          </p:cNvPr>
          <p:cNvSpPr/>
          <p:nvPr/>
        </p:nvSpPr>
        <p:spPr bwMode="auto">
          <a:xfrm>
            <a:off x="3329231" y="2226695"/>
            <a:ext cx="5462860" cy="3315207"/>
          </a:xfrm>
          <a:prstGeom prst="rect">
            <a:avLst/>
          </a:prstGeom>
          <a:solidFill>
            <a:srgbClr val="FF0000"/>
          </a:solidFill>
          <a:ln w="304800" cap="flat" cmpd="sng" algn="ctr">
            <a:solidFill>
              <a:schemeClr val="accent3">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1800" b="0" i="0" u="none" strike="noStrike" cap="none" normalizeH="0" baseline="0">
              <a:ln>
                <a:noFill/>
              </a:ln>
              <a:solidFill>
                <a:schemeClr val="tx1"/>
              </a:solidFill>
              <a:effectLst/>
              <a:latin typeface="Arial" charset="0"/>
            </a:endParaRPr>
          </a:p>
        </p:txBody>
      </p:sp>
      <p:pic>
        <p:nvPicPr>
          <p:cNvPr id="3" name="Picture 12" descr="冷房のない暑い教室のイラスト">
            <a:extLst>
              <a:ext uri="{FF2B5EF4-FFF2-40B4-BE49-F238E27FC236}">
                <a16:creationId xmlns:a16="http://schemas.microsoft.com/office/drawing/2014/main" id="{7669335C-C2ED-236C-4DD1-AB035F8508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4021" y="3342994"/>
            <a:ext cx="2054633" cy="205463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太陽のキャラクター | かわいいフリー素材集 いらすとや">
            <a:extLst>
              <a:ext uri="{FF2B5EF4-FFF2-40B4-BE49-F238E27FC236}">
                <a16:creationId xmlns:a16="http://schemas.microsoft.com/office/drawing/2014/main" id="{96F62338-97B3-2486-DD38-CBC0EB70DE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180" y="1768923"/>
            <a:ext cx="1393980" cy="140012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太陽のキャラクター | かわいいフリー素材集 いらすとや">
            <a:extLst>
              <a:ext uri="{FF2B5EF4-FFF2-40B4-BE49-F238E27FC236}">
                <a16:creationId xmlns:a16="http://schemas.microsoft.com/office/drawing/2014/main" id="{FC4EEAD7-0A03-79F1-7735-152F782DA5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8728" y="-26609"/>
            <a:ext cx="1514544" cy="1521216"/>
          </a:xfrm>
          <a:prstGeom prst="rect">
            <a:avLst/>
          </a:prstGeom>
          <a:noFill/>
          <a:extLst>
            <a:ext uri="{909E8E84-426E-40DD-AFC4-6F175D3DCCD1}">
              <a14:hiddenFill xmlns:a14="http://schemas.microsoft.com/office/drawing/2010/main">
                <a:solidFill>
                  <a:srgbClr val="FFFFFF"/>
                </a:solidFill>
              </a14:hiddenFill>
            </a:ext>
          </a:extLst>
        </p:spPr>
      </p:pic>
      <p:sp>
        <p:nvSpPr>
          <p:cNvPr id="6" name="矢印: 下 5">
            <a:extLst>
              <a:ext uri="{FF2B5EF4-FFF2-40B4-BE49-F238E27FC236}">
                <a16:creationId xmlns:a16="http://schemas.microsoft.com/office/drawing/2014/main" id="{443B1CCB-4F3C-4659-3419-07B47A1CFDA7}"/>
              </a:ext>
            </a:extLst>
          </p:cNvPr>
          <p:cNvSpPr/>
          <p:nvPr/>
        </p:nvSpPr>
        <p:spPr bwMode="auto">
          <a:xfrm>
            <a:off x="5808867" y="1537252"/>
            <a:ext cx="644939" cy="1607931"/>
          </a:xfrm>
          <a:prstGeom prst="downArrow">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1800" b="0" i="0" u="none" strike="noStrike" cap="none" normalizeH="0" baseline="0">
              <a:ln>
                <a:noFill/>
              </a:ln>
              <a:solidFill>
                <a:schemeClr val="tx1"/>
              </a:solidFill>
              <a:effectLst/>
              <a:latin typeface="Arial" charset="0"/>
            </a:endParaRPr>
          </a:p>
        </p:txBody>
      </p:sp>
      <p:sp>
        <p:nvSpPr>
          <p:cNvPr id="8" name="テキスト ボックス 7">
            <a:extLst>
              <a:ext uri="{FF2B5EF4-FFF2-40B4-BE49-F238E27FC236}">
                <a16:creationId xmlns:a16="http://schemas.microsoft.com/office/drawing/2014/main" id="{99971AA5-18F5-10D2-4D48-A43587C38347}"/>
              </a:ext>
            </a:extLst>
          </p:cNvPr>
          <p:cNvSpPr txBox="1"/>
          <p:nvPr/>
        </p:nvSpPr>
        <p:spPr>
          <a:xfrm>
            <a:off x="1442442" y="179874"/>
            <a:ext cx="3430746" cy="1384995"/>
          </a:xfrm>
          <a:prstGeom prst="rect">
            <a:avLst/>
          </a:prstGeom>
          <a:noFill/>
        </p:spPr>
        <p:txBody>
          <a:bodyPr wrap="none" rtlCol="0">
            <a:spAutoFit/>
          </a:bodyPr>
          <a:lstStyle/>
          <a:p>
            <a:pPr algn="ctr"/>
            <a:r>
              <a:rPr lang="ja-JP" altLang="en-US" sz="2800" b="1" dirty="0"/>
              <a:t>天井が無断熱なので</a:t>
            </a:r>
            <a:endParaRPr lang="en-US" altLang="ja-JP" sz="2800" b="1" dirty="0"/>
          </a:p>
          <a:p>
            <a:pPr algn="ctr"/>
            <a:r>
              <a:rPr lang="ja-JP" altLang="en-US" sz="2800" b="1" dirty="0"/>
              <a:t>屋根の太陽熱が</a:t>
            </a:r>
            <a:endParaRPr lang="en-US" altLang="ja-JP" sz="2800" b="1" dirty="0"/>
          </a:p>
          <a:p>
            <a:pPr algn="ctr"/>
            <a:r>
              <a:rPr lang="ja-JP" altLang="en-US" sz="2800" b="1" dirty="0"/>
              <a:t>そのまま室内に侵入</a:t>
            </a:r>
            <a:endParaRPr lang="en-US" altLang="ja-JP" sz="2800" b="1" dirty="0"/>
          </a:p>
        </p:txBody>
      </p:sp>
      <p:sp>
        <p:nvSpPr>
          <p:cNvPr id="10" name="テキスト ボックス 9">
            <a:extLst>
              <a:ext uri="{FF2B5EF4-FFF2-40B4-BE49-F238E27FC236}">
                <a16:creationId xmlns:a16="http://schemas.microsoft.com/office/drawing/2014/main" id="{0F9CD74F-1F1E-313E-3D92-B92C8FD76BDA}"/>
              </a:ext>
            </a:extLst>
          </p:cNvPr>
          <p:cNvSpPr txBox="1"/>
          <p:nvPr/>
        </p:nvSpPr>
        <p:spPr>
          <a:xfrm>
            <a:off x="272215" y="4180813"/>
            <a:ext cx="3430746" cy="1384995"/>
          </a:xfrm>
          <a:prstGeom prst="rect">
            <a:avLst/>
          </a:prstGeom>
          <a:noFill/>
        </p:spPr>
        <p:txBody>
          <a:bodyPr wrap="none" rtlCol="0">
            <a:spAutoFit/>
          </a:bodyPr>
          <a:lstStyle/>
          <a:p>
            <a:pPr algn="ctr"/>
            <a:r>
              <a:rPr lang="ja-JP" altLang="en-US" sz="2800" b="1" dirty="0"/>
              <a:t>日射遮蔽がないので</a:t>
            </a:r>
            <a:endParaRPr lang="en-US" altLang="ja-JP" sz="2800" b="1" dirty="0"/>
          </a:p>
          <a:p>
            <a:pPr algn="ctr"/>
            <a:r>
              <a:rPr lang="ja-JP" altLang="en-US" sz="2800" b="1" dirty="0"/>
              <a:t>窓への日射が</a:t>
            </a:r>
            <a:endParaRPr lang="en-US" altLang="ja-JP" sz="2800" b="1" dirty="0"/>
          </a:p>
          <a:p>
            <a:pPr algn="ctr"/>
            <a:r>
              <a:rPr lang="ja-JP" altLang="en-US" sz="2800" b="1" dirty="0"/>
              <a:t>そのまま室内に侵入</a:t>
            </a:r>
            <a:endParaRPr lang="en-US" altLang="ja-JP" sz="2800" b="1" dirty="0"/>
          </a:p>
        </p:txBody>
      </p:sp>
      <p:sp>
        <p:nvSpPr>
          <p:cNvPr id="11" name="テキスト ボックス 10">
            <a:extLst>
              <a:ext uri="{FF2B5EF4-FFF2-40B4-BE49-F238E27FC236}">
                <a16:creationId xmlns:a16="http://schemas.microsoft.com/office/drawing/2014/main" id="{F5AD3CDA-2896-3C53-A210-5CE81F6C2489}"/>
              </a:ext>
            </a:extLst>
          </p:cNvPr>
          <p:cNvSpPr txBox="1"/>
          <p:nvPr/>
        </p:nvSpPr>
        <p:spPr>
          <a:xfrm>
            <a:off x="397091" y="5799824"/>
            <a:ext cx="11327140" cy="1077218"/>
          </a:xfrm>
          <a:prstGeom prst="rect">
            <a:avLst/>
          </a:prstGeom>
          <a:noFill/>
        </p:spPr>
        <p:txBody>
          <a:bodyPr wrap="none" rtlCol="0">
            <a:spAutoFit/>
          </a:bodyPr>
          <a:lstStyle/>
          <a:p>
            <a:pPr algn="ctr"/>
            <a:r>
              <a:rPr lang="ja-JP" altLang="en-US" sz="3200" b="1" dirty="0"/>
              <a:t>無断熱・無換気の教室は危険な暑さで空気も汚れている！</a:t>
            </a:r>
            <a:endParaRPr lang="en-US" altLang="ja-JP" sz="3200" b="1" dirty="0"/>
          </a:p>
          <a:p>
            <a:pPr algn="ctr"/>
            <a:r>
              <a:rPr lang="ja-JP" altLang="en-US" sz="3200" b="1" dirty="0"/>
              <a:t>エアコン電気代の負担も大きく</a:t>
            </a:r>
            <a:r>
              <a:rPr lang="en-US" altLang="ja-JP" sz="3200" b="1" dirty="0"/>
              <a:t>CO2</a:t>
            </a:r>
            <a:r>
              <a:rPr lang="ja-JP" altLang="en-US" sz="3200" b="1" dirty="0"/>
              <a:t>もいっぱい出しています</a:t>
            </a:r>
            <a:endParaRPr lang="en-US" altLang="ja-JP" sz="3200" b="1" dirty="0"/>
          </a:p>
        </p:txBody>
      </p:sp>
      <p:pic>
        <p:nvPicPr>
          <p:cNvPr id="1026" name="Picture 2" descr="窓ガラスのイラスト | かわいいフリー素材集 いらすとや">
            <a:extLst>
              <a:ext uri="{FF2B5EF4-FFF2-40B4-BE49-F238E27FC236}">
                <a16:creationId xmlns:a16="http://schemas.microsoft.com/office/drawing/2014/main" id="{689CD533-EC4F-A040-5E30-809900B449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8358" y="2661813"/>
            <a:ext cx="1481745" cy="1481745"/>
          </a:xfrm>
          <a:prstGeom prst="rect">
            <a:avLst/>
          </a:prstGeom>
          <a:noFill/>
          <a:extLst>
            <a:ext uri="{909E8E84-426E-40DD-AFC4-6F175D3DCCD1}">
              <a14:hiddenFill xmlns:a14="http://schemas.microsoft.com/office/drawing/2010/main">
                <a:solidFill>
                  <a:srgbClr val="FFFFFF"/>
                </a:solidFill>
              </a14:hiddenFill>
            </a:ext>
          </a:extLst>
        </p:spPr>
      </p:pic>
      <p:sp>
        <p:nvSpPr>
          <p:cNvPr id="9" name="矢印: 下 8">
            <a:extLst>
              <a:ext uri="{FF2B5EF4-FFF2-40B4-BE49-F238E27FC236}">
                <a16:creationId xmlns:a16="http://schemas.microsoft.com/office/drawing/2014/main" id="{E12A7976-C229-669B-50DA-03F52F72DCFD}"/>
              </a:ext>
            </a:extLst>
          </p:cNvPr>
          <p:cNvSpPr/>
          <p:nvPr/>
        </p:nvSpPr>
        <p:spPr bwMode="auto">
          <a:xfrm rot="17669936">
            <a:off x="3045197" y="1720777"/>
            <a:ext cx="644939" cy="3508176"/>
          </a:xfrm>
          <a:prstGeom prst="downArrow">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1800" b="0" i="0" u="none" strike="noStrike" cap="none" normalizeH="0" baseline="0">
              <a:ln>
                <a:noFill/>
              </a:ln>
              <a:solidFill>
                <a:schemeClr val="tx1"/>
              </a:solidFill>
              <a:effectLst/>
              <a:latin typeface="Arial" charset="0"/>
            </a:endParaRPr>
          </a:p>
        </p:txBody>
      </p:sp>
      <p:pic>
        <p:nvPicPr>
          <p:cNvPr id="12" name="Picture 2" descr="窓ガラスのイラスト | かわいいフリー素材集 いらすとや">
            <a:extLst>
              <a:ext uri="{FF2B5EF4-FFF2-40B4-BE49-F238E27FC236}">
                <a16:creationId xmlns:a16="http://schemas.microsoft.com/office/drawing/2014/main" id="{9483118A-7074-835D-B34D-4BB25C45C8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15192" y="2661813"/>
            <a:ext cx="1481745" cy="1481745"/>
          </a:xfrm>
          <a:prstGeom prst="rect">
            <a:avLst/>
          </a:prstGeom>
          <a:noFill/>
          <a:extLst>
            <a:ext uri="{909E8E84-426E-40DD-AFC4-6F175D3DCCD1}">
              <a14:hiddenFill xmlns:a14="http://schemas.microsoft.com/office/drawing/2010/main">
                <a:solidFill>
                  <a:srgbClr val="FFFFFF"/>
                </a:solidFill>
              </a14:hiddenFill>
            </a:ext>
          </a:extLst>
        </p:spPr>
      </p:pic>
      <p:sp>
        <p:nvSpPr>
          <p:cNvPr id="13" name="テキスト ボックス 12">
            <a:extLst>
              <a:ext uri="{FF2B5EF4-FFF2-40B4-BE49-F238E27FC236}">
                <a16:creationId xmlns:a16="http://schemas.microsoft.com/office/drawing/2014/main" id="{49E01371-4BEF-B275-BB8C-226867CC7070}"/>
              </a:ext>
            </a:extLst>
          </p:cNvPr>
          <p:cNvSpPr txBox="1"/>
          <p:nvPr/>
        </p:nvSpPr>
        <p:spPr>
          <a:xfrm>
            <a:off x="9261685" y="4112617"/>
            <a:ext cx="2709395" cy="1384995"/>
          </a:xfrm>
          <a:prstGeom prst="rect">
            <a:avLst/>
          </a:prstGeom>
          <a:noFill/>
        </p:spPr>
        <p:txBody>
          <a:bodyPr wrap="none" rtlCol="0">
            <a:spAutoFit/>
          </a:bodyPr>
          <a:lstStyle/>
          <a:p>
            <a:pPr algn="ctr"/>
            <a:r>
              <a:rPr lang="ja-JP" altLang="en-US" sz="2800" b="1" dirty="0"/>
              <a:t>外気が高温で</a:t>
            </a:r>
            <a:endParaRPr lang="en-US" altLang="ja-JP" sz="2800" b="1" dirty="0"/>
          </a:p>
          <a:p>
            <a:pPr algn="ctr"/>
            <a:r>
              <a:rPr lang="ja-JP" altLang="en-US" sz="2800" b="1" dirty="0"/>
              <a:t>窓開けができず</a:t>
            </a:r>
            <a:endParaRPr lang="en-US" altLang="ja-JP" sz="2800" b="1" dirty="0"/>
          </a:p>
          <a:p>
            <a:pPr algn="ctr"/>
            <a:r>
              <a:rPr lang="ja-JP" altLang="en-US" sz="2800" b="1" dirty="0"/>
              <a:t>換気不良</a:t>
            </a:r>
            <a:endParaRPr lang="en-US" altLang="ja-JP" sz="2800" b="1" dirty="0"/>
          </a:p>
        </p:txBody>
      </p:sp>
    </p:spTree>
    <p:extLst>
      <p:ext uri="{BB962C8B-B14F-4D97-AF65-F5344CB8AC3E}">
        <p14:creationId xmlns:p14="http://schemas.microsoft.com/office/powerpoint/2010/main" val="17080610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AE2C1F85-3AB1-3296-E07E-252CE42C6732}"/>
              </a:ext>
            </a:extLst>
          </p:cNvPr>
          <p:cNvSpPr txBox="1"/>
          <p:nvPr/>
        </p:nvSpPr>
        <p:spPr>
          <a:xfrm>
            <a:off x="5912426" y="5465834"/>
            <a:ext cx="6279573"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無断熱で超高温の天井の</a:t>
            </a:r>
            <a:r>
              <a:rPr lang="ja-JP" altLang="en-US" sz="3200" dirty="0">
                <a:solidFill>
                  <a:prstClr val="black"/>
                </a:solidFill>
                <a:latin typeface="Calibri"/>
                <a:ea typeface="ＭＳ Ｐゴシック" panose="020B0600070205080204" pitchFamily="50" charset="-128"/>
              </a:rPr>
              <a:t>放射熱</a:t>
            </a:r>
            <a:r>
              <a:rPr kumimoji="1" lang="ja-JP" altLang="en-US" sz="3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で</a:t>
            </a:r>
            <a:endParaRPr kumimoji="1" lang="en-US" altLang="ja-JP" sz="3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頭が加熱されてクラクラする暑さ！</a:t>
            </a:r>
          </a:p>
        </p:txBody>
      </p:sp>
      <p:pic>
        <p:nvPicPr>
          <p:cNvPr id="4" name="図 3" descr="棒, 座る, コンピュータ, テーブル が含まれている画像&#10;&#10;自動的に生成された説明">
            <a:extLst>
              <a:ext uri="{FF2B5EF4-FFF2-40B4-BE49-F238E27FC236}">
                <a16:creationId xmlns:a16="http://schemas.microsoft.com/office/drawing/2014/main" id="{9FA7B2BF-3310-E117-B096-8FF8BA058F89}"/>
              </a:ext>
            </a:extLst>
          </p:cNvPr>
          <p:cNvPicPr>
            <a:picLocks noChangeAspect="1"/>
          </p:cNvPicPr>
          <p:nvPr/>
        </p:nvPicPr>
        <p:blipFill rotWithShape="1">
          <a:blip r:embed="rId2">
            <a:extLst>
              <a:ext uri="{28A0092B-C50C-407E-A947-70E740481C1C}">
                <a14:useLocalDpi xmlns:a14="http://schemas.microsoft.com/office/drawing/2010/main" val="0"/>
              </a:ext>
            </a:extLst>
          </a:blip>
          <a:srcRect r="3692"/>
          <a:stretch/>
        </p:blipFill>
        <p:spPr>
          <a:xfrm>
            <a:off x="5774008" y="1142999"/>
            <a:ext cx="6279573" cy="4322835"/>
          </a:xfrm>
          <a:prstGeom prst="rect">
            <a:avLst/>
          </a:prstGeom>
        </p:spPr>
      </p:pic>
      <p:pic>
        <p:nvPicPr>
          <p:cNvPr id="6" name="図 5">
            <a:extLst>
              <a:ext uri="{FF2B5EF4-FFF2-40B4-BE49-F238E27FC236}">
                <a16:creationId xmlns:a16="http://schemas.microsoft.com/office/drawing/2014/main" id="{5C555934-06A0-5C1B-95DD-2177B4729B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0"/>
            <a:ext cx="5735781" cy="4301835"/>
          </a:xfrm>
          <a:prstGeom prst="rect">
            <a:avLst/>
          </a:prstGeom>
        </p:spPr>
      </p:pic>
      <p:cxnSp>
        <p:nvCxnSpPr>
          <p:cNvPr id="7" name="直線矢印コネクタ 6">
            <a:extLst>
              <a:ext uri="{FF2B5EF4-FFF2-40B4-BE49-F238E27FC236}">
                <a16:creationId xmlns:a16="http://schemas.microsoft.com/office/drawing/2014/main" id="{512133A6-467E-2128-918D-0D264C036685}"/>
              </a:ext>
            </a:extLst>
          </p:cNvPr>
          <p:cNvCxnSpPr/>
          <p:nvPr/>
        </p:nvCxnSpPr>
        <p:spPr bwMode="auto">
          <a:xfrm>
            <a:off x="7596554" y="2797307"/>
            <a:ext cx="1861264" cy="784544"/>
          </a:xfrm>
          <a:prstGeom prst="straightConnector1">
            <a:avLst/>
          </a:prstGeom>
          <a:solidFill>
            <a:schemeClr val="accent1"/>
          </a:solidFill>
          <a:ln w="57150" cap="flat" cmpd="sng" algn="ctr">
            <a:solidFill>
              <a:srgbClr val="FF0000"/>
            </a:solidFill>
            <a:prstDash val="sysDot"/>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直線矢印コネクタ 9">
            <a:extLst>
              <a:ext uri="{FF2B5EF4-FFF2-40B4-BE49-F238E27FC236}">
                <a16:creationId xmlns:a16="http://schemas.microsoft.com/office/drawing/2014/main" id="{318C4FC0-C595-FC13-B9BC-8981538E820C}"/>
              </a:ext>
            </a:extLst>
          </p:cNvPr>
          <p:cNvCxnSpPr/>
          <p:nvPr/>
        </p:nvCxnSpPr>
        <p:spPr bwMode="auto">
          <a:xfrm>
            <a:off x="9177264" y="2235400"/>
            <a:ext cx="643067" cy="1158780"/>
          </a:xfrm>
          <a:prstGeom prst="straightConnector1">
            <a:avLst/>
          </a:prstGeom>
          <a:solidFill>
            <a:schemeClr val="accent1"/>
          </a:solidFill>
          <a:ln w="57150" cap="flat" cmpd="sng" algn="ctr">
            <a:solidFill>
              <a:srgbClr val="FF0000"/>
            </a:solidFill>
            <a:prstDash val="sysDot"/>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直線矢印コネクタ 12">
            <a:extLst>
              <a:ext uri="{FF2B5EF4-FFF2-40B4-BE49-F238E27FC236}">
                <a16:creationId xmlns:a16="http://schemas.microsoft.com/office/drawing/2014/main" id="{6852823C-2014-4D42-2917-8FB5BA9A428F}"/>
              </a:ext>
            </a:extLst>
          </p:cNvPr>
          <p:cNvCxnSpPr/>
          <p:nvPr/>
        </p:nvCxnSpPr>
        <p:spPr bwMode="auto">
          <a:xfrm flipH="1">
            <a:off x="9996977" y="2163471"/>
            <a:ext cx="768312" cy="1265529"/>
          </a:xfrm>
          <a:prstGeom prst="straightConnector1">
            <a:avLst/>
          </a:prstGeom>
          <a:solidFill>
            <a:schemeClr val="accent1"/>
          </a:solidFill>
          <a:ln w="57150" cap="flat" cmpd="sng" algn="ctr">
            <a:solidFill>
              <a:srgbClr val="FF0000"/>
            </a:solidFill>
            <a:prstDash val="sysDot"/>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8" name="Picture 12" descr="冷房のない暑い教室のイラスト">
            <a:extLst>
              <a:ext uri="{FF2B5EF4-FFF2-40B4-BE49-F238E27FC236}">
                <a16:creationId xmlns:a16="http://schemas.microsoft.com/office/drawing/2014/main" id="{D1AADF0B-5E7F-4A9E-4804-FFCE44F9AE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7794" y="4762899"/>
            <a:ext cx="2054633" cy="2054633"/>
          </a:xfrm>
          <a:prstGeom prst="rect">
            <a:avLst/>
          </a:prstGeom>
          <a:noFill/>
          <a:extLst>
            <a:ext uri="{909E8E84-426E-40DD-AFC4-6F175D3DCCD1}">
              <a14:hiddenFill xmlns:a14="http://schemas.microsoft.com/office/drawing/2010/main">
                <a:solidFill>
                  <a:srgbClr val="FFFFFF"/>
                </a:solidFill>
              </a14:hiddenFill>
            </a:ext>
          </a:extLst>
        </p:spPr>
      </p:pic>
      <p:sp>
        <p:nvSpPr>
          <p:cNvPr id="5" name="吹き出し: 四角形 4">
            <a:extLst>
              <a:ext uri="{FF2B5EF4-FFF2-40B4-BE49-F238E27FC236}">
                <a16:creationId xmlns:a16="http://schemas.microsoft.com/office/drawing/2014/main" id="{5A9BF630-11AF-AA50-9733-795F7DBC4A09}"/>
              </a:ext>
            </a:extLst>
          </p:cNvPr>
          <p:cNvSpPr/>
          <p:nvPr/>
        </p:nvSpPr>
        <p:spPr bwMode="auto">
          <a:xfrm>
            <a:off x="8995144" y="689751"/>
            <a:ext cx="2514600" cy="722168"/>
          </a:xfrm>
          <a:prstGeom prst="wedgeRectCallout">
            <a:avLst>
              <a:gd name="adj1" fmla="val -46530"/>
              <a:gd name="adj2" fmla="val 117973"/>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1800" b="0" i="0" u="none" strike="noStrike" kern="1200" cap="none" spc="0" normalizeH="0" baseline="0" noProof="0" dirty="0">
                <a:ln>
                  <a:noFill/>
                </a:ln>
                <a:solidFill>
                  <a:srgbClr val="FF0000"/>
                </a:solidFill>
                <a:effectLst/>
                <a:uLnTx/>
                <a:uFillTx/>
                <a:latin typeface="Arial" charset="0"/>
                <a:ea typeface="+mn-ea"/>
                <a:cs typeface="+mn-cs"/>
              </a:rPr>
              <a:t>天井の表面温度</a:t>
            </a:r>
            <a:endParaRPr kumimoji="0" lang="en-US" altLang="ja-JP" sz="1800" b="0"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1800" b="0" i="0" u="none" strike="noStrike" kern="1200" cap="none" spc="0" normalizeH="0" baseline="0" noProof="0" dirty="0">
                <a:ln>
                  <a:noFill/>
                </a:ln>
                <a:solidFill>
                  <a:srgbClr val="FF0000"/>
                </a:solidFill>
                <a:effectLst/>
                <a:uLnTx/>
                <a:uFillTx/>
                <a:latin typeface="Arial" charset="0"/>
                <a:ea typeface="+mn-ea"/>
                <a:cs typeface="+mn-cs"/>
              </a:rPr>
              <a:t>42</a:t>
            </a:r>
            <a:r>
              <a:rPr kumimoji="0" lang="ja-JP" altLang="en-US" sz="1800" b="0" i="0" u="none" strike="noStrike" kern="1200" cap="none" spc="0" normalizeH="0" baseline="0" noProof="0" dirty="0">
                <a:ln>
                  <a:noFill/>
                </a:ln>
                <a:solidFill>
                  <a:srgbClr val="FF0000"/>
                </a:solidFill>
                <a:effectLst/>
                <a:uLnTx/>
                <a:uFillTx/>
                <a:latin typeface="Arial" charset="0"/>
                <a:ea typeface="+mn-ea"/>
                <a:cs typeface="+mn-cs"/>
              </a:rPr>
              <a:t>℃</a:t>
            </a:r>
            <a:endParaRPr kumimoji="0" lang="en-US" altLang="ja-JP" sz="1800" b="0" i="0" u="none" strike="noStrike" kern="1200" cap="none" spc="0" normalizeH="0" baseline="0" noProof="0" dirty="0">
              <a:ln>
                <a:noFill/>
              </a:ln>
              <a:solidFill>
                <a:srgbClr val="FF0000"/>
              </a:solidFill>
              <a:effectLst/>
              <a:uLnTx/>
              <a:uFillTx/>
              <a:latin typeface="Arial" charset="0"/>
              <a:ea typeface="+mn-ea"/>
              <a:cs typeface="+mn-cs"/>
            </a:endParaRPr>
          </a:p>
        </p:txBody>
      </p:sp>
      <p:sp>
        <p:nvSpPr>
          <p:cNvPr id="8" name="テキスト ボックス 7">
            <a:extLst>
              <a:ext uri="{FF2B5EF4-FFF2-40B4-BE49-F238E27FC236}">
                <a16:creationId xmlns:a16="http://schemas.microsoft.com/office/drawing/2014/main" id="{47AB81B1-4F88-9806-8950-4AAC8A8DC9DA}"/>
              </a:ext>
            </a:extLst>
          </p:cNvPr>
          <p:cNvSpPr txBox="1"/>
          <p:nvPr/>
        </p:nvSpPr>
        <p:spPr>
          <a:xfrm>
            <a:off x="0" y="1"/>
            <a:ext cx="1219200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最高気温</a:t>
            </a:r>
            <a:r>
              <a:rPr kumimoji="1" lang="en-US" altLang="ja-JP" sz="3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38.2℃</a:t>
            </a:r>
            <a:r>
              <a:rPr lang="ja-JP" altLang="en-US" sz="3200" dirty="0">
                <a:solidFill>
                  <a:prstClr val="black"/>
                </a:solidFill>
                <a:latin typeface="Calibri"/>
                <a:ea typeface="ＭＳ Ｐゴシック" panose="020B0600070205080204" pitchFamily="50" charset="-128"/>
              </a:rPr>
              <a:t>の日（</a:t>
            </a:r>
            <a:r>
              <a:rPr kumimoji="1" lang="en-US" altLang="ja-JP" sz="3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07/18 </a:t>
            </a:r>
            <a:r>
              <a:rPr lang="ja-JP" altLang="en-US" sz="3200" dirty="0">
                <a:solidFill>
                  <a:prstClr val="black"/>
                </a:solidFill>
                <a:latin typeface="Calibri"/>
                <a:ea typeface="ＭＳ Ｐゴシック" panose="020B0600070205080204" pitchFamily="50" charset="-128"/>
              </a:rPr>
              <a:t>）における無断熱の教室</a:t>
            </a:r>
            <a:endParaRPr kumimoji="1" lang="ja-JP" altLang="en-US" sz="3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8233106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16C30AB-4CBF-856D-E525-53361C8C37A9}"/>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r="22651"/>
          <a:stretch/>
        </p:blipFill>
        <p:spPr>
          <a:xfrm>
            <a:off x="2067790" y="1344856"/>
            <a:ext cx="4137314" cy="4011658"/>
          </a:xfrm>
          <a:prstGeom prst="rect">
            <a:avLst/>
          </a:prstGeom>
        </p:spPr>
      </p:pic>
      <p:pic>
        <p:nvPicPr>
          <p:cNvPr id="5" name="図 4" descr="テーブルに置かれた携帯電話&#10;&#10;自動的に生成された説明">
            <a:extLst>
              <a:ext uri="{FF2B5EF4-FFF2-40B4-BE49-F238E27FC236}">
                <a16:creationId xmlns:a16="http://schemas.microsoft.com/office/drawing/2014/main" id="{C5BD09F2-A7BB-8164-A9E0-2B51C9E08DA3}"/>
              </a:ext>
            </a:extLst>
          </p:cNvPr>
          <p:cNvPicPr>
            <a:picLocks noChangeAspect="1"/>
          </p:cNvPicPr>
          <p:nvPr/>
        </p:nvPicPr>
        <p:blipFill rotWithShape="1">
          <a:blip r:embed="rId4">
            <a:extLst>
              <a:ext uri="{28A0092B-C50C-407E-A947-70E740481C1C}">
                <a14:useLocalDpi xmlns:a14="http://schemas.microsoft.com/office/drawing/2010/main" val="0"/>
              </a:ext>
            </a:extLst>
          </a:blip>
          <a:srcRect l="29527" r="34697"/>
          <a:stretch/>
        </p:blipFill>
        <p:spPr>
          <a:xfrm>
            <a:off x="1" y="1340426"/>
            <a:ext cx="1915754" cy="4016087"/>
          </a:xfrm>
          <a:prstGeom prst="rect">
            <a:avLst/>
          </a:prstGeom>
        </p:spPr>
      </p:pic>
      <p:pic>
        <p:nvPicPr>
          <p:cNvPr id="7" name="図 6" descr="テーブル, 座る, 大きい, 部屋 が含まれている画像&#10;&#10;自動的に生成された説明">
            <a:extLst>
              <a:ext uri="{FF2B5EF4-FFF2-40B4-BE49-F238E27FC236}">
                <a16:creationId xmlns:a16="http://schemas.microsoft.com/office/drawing/2014/main" id="{8360D673-E64C-1BEC-E4E2-1ABCBE47C9F9}"/>
              </a:ext>
            </a:extLst>
          </p:cNvPr>
          <p:cNvPicPr>
            <a:picLocks noChangeAspect="1"/>
          </p:cNvPicPr>
          <p:nvPr/>
        </p:nvPicPr>
        <p:blipFill rotWithShape="1">
          <a:blip r:embed="rId5">
            <a:extLst>
              <a:ext uri="{28A0092B-C50C-407E-A947-70E740481C1C}">
                <a14:useLocalDpi xmlns:a14="http://schemas.microsoft.com/office/drawing/2010/main" val="0"/>
              </a:ext>
            </a:extLst>
          </a:blip>
          <a:srcRect r="3692"/>
          <a:stretch/>
        </p:blipFill>
        <p:spPr>
          <a:xfrm>
            <a:off x="6348845" y="1334107"/>
            <a:ext cx="5843154" cy="4022406"/>
          </a:xfrm>
          <a:prstGeom prst="rect">
            <a:avLst/>
          </a:prstGeom>
        </p:spPr>
      </p:pic>
      <p:sp>
        <p:nvSpPr>
          <p:cNvPr id="8" name="テキスト ボックス 7">
            <a:extLst>
              <a:ext uri="{FF2B5EF4-FFF2-40B4-BE49-F238E27FC236}">
                <a16:creationId xmlns:a16="http://schemas.microsoft.com/office/drawing/2014/main" id="{AA7D4C91-D1C2-B094-E157-7E7CAC372D0C}"/>
              </a:ext>
            </a:extLst>
          </p:cNvPr>
          <p:cNvSpPr txBox="1"/>
          <p:nvPr/>
        </p:nvSpPr>
        <p:spPr>
          <a:xfrm>
            <a:off x="0" y="1"/>
            <a:ext cx="1219200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最高気温</a:t>
            </a:r>
            <a:r>
              <a:rPr kumimoji="1" lang="en-US" altLang="ja-JP" sz="3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38.2℃</a:t>
            </a:r>
            <a:r>
              <a:rPr lang="ja-JP" altLang="en-US" sz="3200" dirty="0">
                <a:solidFill>
                  <a:prstClr val="black"/>
                </a:solidFill>
                <a:latin typeface="Calibri"/>
                <a:ea typeface="ＭＳ Ｐゴシック" panose="020B0600070205080204" pitchFamily="50" charset="-128"/>
              </a:rPr>
              <a:t>の日（</a:t>
            </a:r>
            <a:r>
              <a:rPr kumimoji="1" lang="en-US" altLang="ja-JP" sz="3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07/18 </a:t>
            </a:r>
            <a:r>
              <a:rPr lang="ja-JP" altLang="en-US" sz="3200" dirty="0">
                <a:solidFill>
                  <a:prstClr val="black"/>
                </a:solidFill>
                <a:latin typeface="Calibri"/>
                <a:ea typeface="ＭＳ Ｐゴシック" panose="020B0600070205080204" pitchFamily="50" charset="-128"/>
              </a:rPr>
              <a:t>）における無断熱の教室</a:t>
            </a:r>
            <a:endParaRPr kumimoji="1" lang="ja-JP" altLang="en-US" sz="3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 name="テキスト ボックス 1">
            <a:extLst>
              <a:ext uri="{FF2B5EF4-FFF2-40B4-BE49-F238E27FC236}">
                <a16:creationId xmlns:a16="http://schemas.microsoft.com/office/drawing/2014/main" id="{CE691202-3A71-2221-CDE0-04A18EBDFB68}"/>
              </a:ext>
            </a:extLst>
          </p:cNvPr>
          <p:cNvSpPr txBox="1"/>
          <p:nvPr/>
        </p:nvSpPr>
        <p:spPr>
          <a:xfrm>
            <a:off x="0" y="6273224"/>
            <a:ext cx="1219200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srgbClr val="000000"/>
                </a:solidFill>
                <a:effectLst/>
                <a:uLnTx/>
                <a:uFillTx/>
                <a:latin typeface="Arial"/>
                <a:ea typeface="+mn-ea"/>
                <a:cs typeface="+mn-cs"/>
              </a:rPr>
              <a:t>エアコン冷房しても熱侵入が多すぎて部屋が全然冷えない！</a:t>
            </a:r>
          </a:p>
        </p:txBody>
      </p:sp>
      <p:sp>
        <p:nvSpPr>
          <p:cNvPr id="4" name="フリーフォーム: 図形 3">
            <a:extLst>
              <a:ext uri="{FF2B5EF4-FFF2-40B4-BE49-F238E27FC236}">
                <a16:creationId xmlns:a16="http://schemas.microsoft.com/office/drawing/2014/main" id="{4D5EB0BA-88CE-9E00-4B92-2ADD3FD4A7EE}"/>
              </a:ext>
            </a:extLst>
          </p:cNvPr>
          <p:cNvSpPr/>
          <p:nvPr/>
        </p:nvSpPr>
        <p:spPr bwMode="auto">
          <a:xfrm>
            <a:off x="3556000" y="2057400"/>
            <a:ext cx="2349500" cy="990600"/>
          </a:xfrm>
          <a:custGeom>
            <a:avLst/>
            <a:gdLst>
              <a:gd name="connsiteX0" fmla="*/ 0 w 2349500"/>
              <a:gd name="connsiteY0" fmla="*/ 0 h 990600"/>
              <a:gd name="connsiteX1" fmla="*/ 1422400 w 2349500"/>
              <a:gd name="connsiteY1" fmla="*/ 330200 h 990600"/>
              <a:gd name="connsiteX2" fmla="*/ 2349500 w 2349500"/>
              <a:gd name="connsiteY2" fmla="*/ 990600 h 990600"/>
            </a:gdLst>
            <a:ahLst/>
            <a:cxnLst>
              <a:cxn ang="0">
                <a:pos x="connsiteX0" y="connsiteY0"/>
              </a:cxn>
              <a:cxn ang="0">
                <a:pos x="connsiteX1" y="connsiteY1"/>
              </a:cxn>
              <a:cxn ang="0">
                <a:pos x="connsiteX2" y="connsiteY2"/>
              </a:cxn>
            </a:cxnLst>
            <a:rect l="l" t="t" r="r" b="b"/>
            <a:pathLst>
              <a:path w="2349500" h="990600">
                <a:moveTo>
                  <a:pt x="0" y="0"/>
                </a:moveTo>
                <a:cubicBezTo>
                  <a:pt x="515408" y="82550"/>
                  <a:pt x="1030817" y="165100"/>
                  <a:pt x="1422400" y="330200"/>
                </a:cubicBezTo>
                <a:cubicBezTo>
                  <a:pt x="1813983" y="495300"/>
                  <a:pt x="2081741" y="742950"/>
                  <a:pt x="2349500" y="990600"/>
                </a:cubicBezTo>
              </a:path>
            </a:pathLst>
          </a:custGeom>
          <a:noFill/>
          <a:ln w="127000" cap="flat" cmpd="sng" algn="ctr">
            <a:solidFill>
              <a:srgbClr val="00B0F0"/>
            </a:solidFill>
            <a:prstDash val="sysDot"/>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吹き出し: 四角形 5">
            <a:extLst>
              <a:ext uri="{FF2B5EF4-FFF2-40B4-BE49-F238E27FC236}">
                <a16:creationId xmlns:a16="http://schemas.microsoft.com/office/drawing/2014/main" id="{9F1CE57D-DDBD-FF82-F2E7-F90B930A16CC}"/>
              </a:ext>
            </a:extLst>
          </p:cNvPr>
          <p:cNvSpPr/>
          <p:nvPr/>
        </p:nvSpPr>
        <p:spPr bwMode="auto">
          <a:xfrm>
            <a:off x="3172361" y="775108"/>
            <a:ext cx="3032743" cy="368666"/>
          </a:xfrm>
          <a:prstGeom prst="wedgeRectCallout">
            <a:avLst>
              <a:gd name="adj1" fmla="val -36145"/>
              <a:gd name="adj2" fmla="val 245847"/>
            </a:avLst>
          </a:prstGeom>
          <a:solidFill>
            <a:schemeClr val="accent5">
              <a:lumMod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1800" b="0" i="0" u="none" strike="noStrike" kern="1200" cap="none" spc="0" normalizeH="0" baseline="0" noProof="0" dirty="0">
                <a:ln>
                  <a:noFill/>
                </a:ln>
                <a:solidFill>
                  <a:srgbClr val="000000"/>
                </a:solidFill>
                <a:effectLst/>
                <a:uLnTx/>
                <a:uFillTx/>
                <a:latin typeface="Arial" charset="0"/>
                <a:ea typeface="+mn-ea"/>
                <a:cs typeface="+mn-cs"/>
              </a:rPr>
              <a:t>エアコン吹出温度は約</a:t>
            </a:r>
            <a:r>
              <a:rPr kumimoji="0" lang="en-US" altLang="ja-JP" sz="1800" b="0" i="0" u="none" strike="noStrike" kern="1200" cap="none" spc="0" normalizeH="0" baseline="0" noProof="0" dirty="0">
                <a:ln>
                  <a:noFill/>
                </a:ln>
                <a:solidFill>
                  <a:srgbClr val="000000"/>
                </a:solidFill>
                <a:effectLst/>
                <a:uLnTx/>
                <a:uFillTx/>
                <a:latin typeface="Arial" charset="0"/>
                <a:ea typeface="+mn-ea"/>
                <a:cs typeface="+mn-cs"/>
              </a:rPr>
              <a:t>10</a:t>
            </a:r>
            <a:r>
              <a:rPr kumimoji="0" lang="ja-JP" altLang="en-US" sz="1800" b="0" i="0" u="none" strike="noStrike" kern="1200" cap="none" spc="0" normalizeH="0" baseline="0" noProof="0" dirty="0">
                <a:ln>
                  <a:noFill/>
                </a:ln>
                <a:solidFill>
                  <a:srgbClr val="000000"/>
                </a:solidFill>
                <a:effectLst/>
                <a:uLnTx/>
                <a:uFillTx/>
                <a:latin typeface="Arial" charset="0"/>
                <a:ea typeface="+mn-ea"/>
                <a:cs typeface="+mn-cs"/>
              </a:rPr>
              <a:t>℃</a:t>
            </a:r>
          </a:p>
        </p:txBody>
      </p:sp>
      <p:pic>
        <p:nvPicPr>
          <p:cNvPr id="9" name="Picture 12" descr="冷房のない暑い教室のイラスト">
            <a:extLst>
              <a:ext uri="{FF2B5EF4-FFF2-40B4-BE49-F238E27FC236}">
                <a16:creationId xmlns:a16="http://schemas.microsoft.com/office/drawing/2014/main" id="{EA8EA8F8-7F2B-B3F2-2BC7-476B13603A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7335" y="4455893"/>
            <a:ext cx="1817330" cy="1817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83705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080487E6-10DC-A09C-CDC3-DD4E0CFDA521}"/>
              </a:ext>
            </a:extLst>
          </p:cNvPr>
          <p:cNvSpPr txBox="1"/>
          <p:nvPr/>
        </p:nvSpPr>
        <p:spPr>
          <a:xfrm>
            <a:off x="907816" y="1"/>
            <a:ext cx="10703571" cy="83099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srgbClr val="000000"/>
                </a:solidFill>
                <a:effectLst/>
                <a:uLnTx/>
                <a:uFillTx/>
                <a:latin typeface="Arial"/>
                <a:ea typeface="+mn-ea"/>
                <a:cs typeface="+mn-cs"/>
              </a:rPr>
              <a:t>実際の教室は暑くて空気も汚れている</a:t>
            </a:r>
          </a:p>
        </p:txBody>
      </p:sp>
      <p:pic>
        <p:nvPicPr>
          <p:cNvPr id="19" name="Picture 6" descr="屋上のイラスト | かわいいフリー素材集 いらすとや">
            <a:extLst>
              <a:ext uri="{FF2B5EF4-FFF2-40B4-BE49-F238E27FC236}">
                <a16:creationId xmlns:a16="http://schemas.microsoft.com/office/drawing/2014/main" id="{BD0DE3B3-FD40-293F-CCD3-E4050F28E3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904" y="1868711"/>
            <a:ext cx="2322845" cy="1987225"/>
          </a:xfrm>
          <a:prstGeom prst="rect">
            <a:avLst/>
          </a:prstGeom>
          <a:noFill/>
          <a:extLst>
            <a:ext uri="{909E8E84-426E-40DD-AFC4-6F175D3DCCD1}">
              <a14:hiddenFill xmlns:a14="http://schemas.microsoft.com/office/drawing/2010/main">
                <a:solidFill>
                  <a:srgbClr val="FFFFFF"/>
                </a:solidFill>
              </a14:hiddenFill>
            </a:ext>
          </a:extLst>
        </p:spPr>
      </p:pic>
      <p:sp>
        <p:nvSpPr>
          <p:cNvPr id="20" name="テキスト ボックス 19">
            <a:extLst>
              <a:ext uri="{FF2B5EF4-FFF2-40B4-BE49-F238E27FC236}">
                <a16:creationId xmlns:a16="http://schemas.microsoft.com/office/drawing/2014/main" id="{8524CF2F-D0EB-348E-2412-4D3DA7BD0377}"/>
              </a:ext>
            </a:extLst>
          </p:cNvPr>
          <p:cNvSpPr txBox="1"/>
          <p:nvPr/>
        </p:nvSpPr>
        <p:spPr>
          <a:xfrm>
            <a:off x="90067" y="830998"/>
            <a:ext cx="3005951" cy="101566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rgbClr val="000000"/>
                </a:solidFill>
                <a:effectLst/>
                <a:uLnTx/>
                <a:uFillTx/>
                <a:latin typeface="Arial"/>
                <a:ea typeface="+mn-ea"/>
                <a:cs typeface="+mn-cs"/>
              </a:rPr>
              <a:t>断熱されていない</a:t>
            </a:r>
            <a:endParaRPr kumimoji="1" lang="en-US" altLang="ja-JP" sz="20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rgbClr val="000000"/>
                </a:solidFill>
                <a:effectLst/>
                <a:uLnTx/>
                <a:uFillTx/>
                <a:latin typeface="Arial"/>
                <a:ea typeface="+mn-ea"/>
                <a:cs typeface="+mn-cs"/>
              </a:rPr>
              <a:t>屋根からの日射熱が</a:t>
            </a:r>
            <a:endParaRPr kumimoji="1" lang="en-US" altLang="ja-JP" sz="20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rgbClr val="000000"/>
                </a:solidFill>
                <a:effectLst/>
                <a:uLnTx/>
                <a:uFillTx/>
                <a:latin typeface="Arial"/>
                <a:ea typeface="+mn-ea"/>
                <a:cs typeface="+mn-cs"/>
              </a:rPr>
              <a:t>天井の表面温度を上げる</a:t>
            </a:r>
          </a:p>
        </p:txBody>
      </p:sp>
      <p:pic>
        <p:nvPicPr>
          <p:cNvPr id="21" name="Picture 4" descr="換気をしているイラスト（女性） | かわいいフリー素材集 いらすとや">
            <a:extLst>
              <a:ext uri="{FF2B5EF4-FFF2-40B4-BE49-F238E27FC236}">
                <a16:creationId xmlns:a16="http://schemas.microsoft.com/office/drawing/2014/main" id="{EC088739-51E3-D727-F774-43F2AC056D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6851" y="1755079"/>
            <a:ext cx="2689138" cy="2264096"/>
          </a:xfrm>
          <a:prstGeom prst="rect">
            <a:avLst/>
          </a:prstGeom>
          <a:noFill/>
          <a:extLst>
            <a:ext uri="{909E8E84-426E-40DD-AFC4-6F175D3DCCD1}">
              <a14:hiddenFill xmlns:a14="http://schemas.microsoft.com/office/drawing/2010/main">
                <a:solidFill>
                  <a:srgbClr val="FFFFFF"/>
                </a:solidFill>
              </a14:hiddenFill>
            </a:ext>
          </a:extLst>
        </p:spPr>
      </p:pic>
      <p:sp>
        <p:nvSpPr>
          <p:cNvPr id="22" name="テキスト ボックス 21">
            <a:extLst>
              <a:ext uri="{FF2B5EF4-FFF2-40B4-BE49-F238E27FC236}">
                <a16:creationId xmlns:a16="http://schemas.microsoft.com/office/drawing/2014/main" id="{2CBDC562-2218-5534-D2CD-C39CFEF25AE2}"/>
              </a:ext>
            </a:extLst>
          </p:cNvPr>
          <p:cNvSpPr txBox="1"/>
          <p:nvPr/>
        </p:nvSpPr>
        <p:spPr>
          <a:xfrm>
            <a:off x="6990038" y="830998"/>
            <a:ext cx="3005951" cy="101566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rgbClr val="000000"/>
                </a:solidFill>
                <a:effectLst/>
                <a:uLnTx/>
                <a:uFillTx/>
                <a:latin typeface="Arial"/>
                <a:ea typeface="+mn-ea"/>
                <a:cs typeface="+mn-cs"/>
              </a:rPr>
              <a:t>換気のため開けた窓から</a:t>
            </a:r>
            <a:endParaRPr kumimoji="1" lang="en-US" altLang="ja-JP" sz="20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rgbClr val="000000"/>
                </a:solidFill>
                <a:effectLst/>
                <a:uLnTx/>
                <a:uFillTx/>
                <a:latin typeface="Arial"/>
                <a:ea typeface="+mn-ea"/>
                <a:cs typeface="+mn-cs"/>
              </a:rPr>
              <a:t>外気が侵入して</a:t>
            </a:r>
            <a:endParaRPr kumimoji="1" lang="en-US" altLang="ja-JP" sz="20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rgbClr val="000000"/>
                </a:solidFill>
                <a:effectLst/>
                <a:uLnTx/>
                <a:uFillTx/>
                <a:latin typeface="Arial"/>
                <a:ea typeface="+mn-ea"/>
                <a:cs typeface="+mn-cs"/>
              </a:rPr>
              <a:t>室温・湿度を上げる</a:t>
            </a:r>
          </a:p>
        </p:txBody>
      </p:sp>
      <p:pic>
        <p:nvPicPr>
          <p:cNvPr id="23" name="Picture 2" descr="太陽のキャラクター | かわいいフリー素材集 いらすとや">
            <a:extLst>
              <a:ext uri="{FF2B5EF4-FFF2-40B4-BE49-F238E27FC236}">
                <a16:creationId xmlns:a16="http://schemas.microsoft.com/office/drawing/2014/main" id="{96925297-9813-9E6D-D295-4C7CCFE701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47" y="1846661"/>
            <a:ext cx="908043" cy="91204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 descr="いろいろな窓の外の天気のイラスト | かわいいフリー素材集 いらすとや">
            <a:extLst>
              <a:ext uri="{FF2B5EF4-FFF2-40B4-BE49-F238E27FC236}">
                <a16:creationId xmlns:a16="http://schemas.microsoft.com/office/drawing/2014/main" id="{425DA06D-6EF6-A77F-0070-875C743A4A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99103" y="2017936"/>
            <a:ext cx="1904990" cy="1738382"/>
          </a:xfrm>
          <a:prstGeom prst="rect">
            <a:avLst/>
          </a:prstGeom>
          <a:noFill/>
          <a:extLst>
            <a:ext uri="{909E8E84-426E-40DD-AFC4-6F175D3DCCD1}">
              <a14:hiddenFill xmlns:a14="http://schemas.microsoft.com/office/drawing/2010/main">
                <a:solidFill>
                  <a:srgbClr val="FFFFFF"/>
                </a:solidFill>
              </a14:hiddenFill>
            </a:ext>
          </a:extLst>
        </p:spPr>
      </p:pic>
      <p:sp>
        <p:nvSpPr>
          <p:cNvPr id="25" name="テキスト ボックス 24">
            <a:extLst>
              <a:ext uri="{FF2B5EF4-FFF2-40B4-BE49-F238E27FC236}">
                <a16:creationId xmlns:a16="http://schemas.microsoft.com/office/drawing/2014/main" id="{DC88F78E-E25A-4EE9-B661-709FB91E7141}"/>
              </a:ext>
            </a:extLst>
          </p:cNvPr>
          <p:cNvSpPr txBox="1"/>
          <p:nvPr/>
        </p:nvSpPr>
        <p:spPr>
          <a:xfrm>
            <a:off x="3834772" y="830998"/>
            <a:ext cx="3005951" cy="101566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rgbClr val="000000"/>
                </a:solidFill>
                <a:effectLst/>
                <a:uLnTx/>
                <a:uFillTx/>
                <a:latin typeface="Arial"/>
                <a:ea typeface="+mn-ea"/>
                <a:cs typeface="+mn-cs"/>
              </a:rPr>
              <a:t>遮蔽されていない</a:t>
            </a:r>
            <a:endParaRPr kumimoji="1" lang="en-US" altLang="ja-JP" sz="20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rgbClr val="000000"/>
                </a:solidFill>
                <a:effectLst/>
                <a:uLnTx/>
                <a:uFillTx/>
                <a:latin typeface="Arial"/>
                <a:ea typeface="+mn-ea"/>
                <a:cs typeface="+mn-cs"/>
              </a:rPr>
              <a:t>窓から日射熱が侵入して</a:t>
            </a:r>
            <a:endParaRPr kumimoji="1" lang="en-US" altLang="ja-JP" sz="20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rgbClr val="000000"/>
                </a:solidFill>
                <a:effectLst/>
                <a:uLnTx/>
                <a:uFillTx/>
                <a:latin typeface="Arial"/>
                <a:ea typeface="+mn-ea"/>
                <a:cs typeface="+mn-cs"/>
              </a:rPr>
              <a:t>室温を上げる</a:t>
            </a:r>
          </a:p>
        </p:txBody>
      </p:sp>
      <p:pic>
        <p:nvPicPr>
          <p:cNvPr id="26" name="Picture 2" descr="太陽のキャラクター | かわいいフリー素材集 いらすとや">
            <a:extLst>
              <a:ext uri="{FF2B5EF4-FFF2-40B4-BE49-F238E27FC236}">
                <a16:creationId xmlns:a16="http://schemas.microsoft.com/office/drawing/2014/main" id="{C5541EBF-F4BA-ED6D-3CC6-F03D4E5D55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0655" y="2302682"/>
            <a:ext cx="908043" cy="91204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暑い人のイラスト（男性）">
            <a:extLst>
              <a:ext uri="{FF2B5EF4-FFF2-40B4-BE49-F238E27FC236}">
                <a16:creationId xmlns:a16="http://schemas.microsoft.com/office/drawing/2014/main" id="{16CAB9A5-E77F-8077-CD9B-1294C7F5EE9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29173" y="2187663"/>
            <a:ext cx="1668273" cy="166827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2" descr="冷房のない暑い教室のイラスト">
            <a:extLst>
              <a:ext uri="{FF2B5EF4-FFF2-40B4-BE49-F238E27FC236}">
                <a16:creationId xmlns:a16="http://schemas.microsoft.com/office/drawing/2014/main" id="{1E5EF826-181F-3B96-B53D-94118A07739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44479" y="2438049"/>
            <a:ext cx="2120329" cy="212032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風通しが悪い部屋のイラスト | かわいいフリー素材集 いらすとや">
            <a:extLst>
              <a:ext uri="{FF2B5EF4-FFF2-40B4-BE49-F238E27FC236}">
                <a16:creationId xmlns:a16="http://schemas.microsoft.com/office/drawing/2014/main" id="{63E40CCD-144A-98F0-A967-298EBA912D6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19313" y="2331430"/>
            <a:ext cx="2472687" cy="2120329"/>
          </a:xfrm>
          <a:prstGeom prst="rect">
            <a:avLst/>
          </a:prstGeom>
          <a:noFill/>
          <a:extLst>
            <a:ext uri="{909E8E84-426E-40DD-AFC4-6F175D3DCCD1}">
              <a14:hiddenFill xmlns:a14="http://schemas.microsoft.com/office/drawing/2010/main">
                <a:solidFill>
                  <a:srgbClr val="FFFFFF"/>
                </a:solidFill>
              </a14:hiddenFill>
            </a:ext>
          </a:extLst>
        </p:spPr>
      </p:pic>
      <p:sp>
        <p:nvSpPr>
          <p:cNvPr id="30" name="テキスト ボックス 29">
            <a:extLst>
              <a:ext uri="{FF2B5EF4-FFF2-40B4-BE49-F238E27FC236}">
                <a16:creationId xmlns:a16="http://schemas.microsoft.com/office/drawing/2014/main" id="{8D5541D6-12B0-5C82-3FBB-4C47F29A8FF2}"/>
              </a:ext>
            </a:extLst>
          </p:cNvPr>
          <p:cNvSpPr txBox="1"/>
          <p:nvPr/>
        </p:nvSpPr>
        <p:spPr>
          <a:xfrm>
            <a:off x="10171724" y="830998"/>
            <a:ext cx="1980029" cy="101566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rgbClr val="000000"/>
                </a:solidFill>
                <a:effectLst/>
                <a:uLnTx/>
                <a:uFillTx/>
                <a:latin typeface="Arial"/>
                <a:ea typeface="+mn-ea"/>
                <a:cs typeface="+mn-cs"/>
              </a:rPr>
              <a:t>窓を閉め切ると</a:t>
            </a:r>
            <a:endParaRPr kumimoji="1" lang="en-US" altLang="ja-JP" sz="20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rgbClr val="000000"/>
                </a:solidFill>
                <a:effectLst/>
                <a:uLnTx/>
                <a:uFillTx/>
                <a:latin typeface="Arial"/>
                <a:ea typeface="+mn-ea"/>
                <a:cs typeface="+mn-cs"/>
              </a:rPr>
              <a:t>空気質が</a:t>
            </a:r>
            <a:endParaRPr kumimoji="1" lang="en-US" altLang="ja-JP" sz="20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rgbClr val="000000"/>
                </a:solidFill>
                <a:effectLst/>
                <a:uLnTx/>
                <a:uFillTx/>
                <a:latin typeface="Arial"/>
                <a:ea typeface="+mn-ea"/>
                <a:cs typeface="+mn-cs"/>
              </a:rPr>
              <a:t>悪化する！</a:t>
            </a:r>
          </a:p>
        </p:txBody>
      </p:sp>
      <p:sp>
        <p:nvSpPr>
          <p:cNvPr id="3" name="テキスト ボックス 2">
            <a:extLst>
              <a:ext uri="{FF2B5EF4-FFF2-40B4-BE49-F238E27FC236}">
                <a16:creationId xmlns:a16="http://schemas.microsoft.com/office/drawing/2014/main" id="{F084D571-B1B7-0BE0-92F5-472413A671D0}"/>
              </a:ext>
            </a:extLst>
          </p:cNvPr>
          <p:cNvSpPr txBox="1"/>
          <p:nvPr/>
        </p:nvSpPr>
        <p:spPr>
          <a:xfrm>
            <a:off x="6254676" y="4558378"/>
            <a:ext cx="5742608" cy="120032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ja-JP" altLang="en-US" sz="3600" b="1" dirty="0">
                <a:latin typeface="Arial"/>
              </a:rPr>
              <a:t>文科省基準 </a:t>
            </a:r>
            <a:r>
              <a:rPr kumimoji="1" lang="en-US" altLang="ja-JP" sz="3600" b="1" i="0" u="none" strike="noStrike" kern="1200" cap="none" spc="0" normalizeH="0" baseline="0" noProof="0" dirty="0">
                <a:ln>
                  <a:noFill/>
                </a:ln>
                <a:effectLst/>
                <a:uLnTx/>
                <a:uFillTx/>
                <a:latin typeface="Arial"/>
                <a:ea typeface="+mn-ea"/>
                <a:cs typeface="+mn-cs"/>
              </a:rPr>
              <a:t>1500ppm</a:t>
            </a:r>
            <a:r>
              <a:rPr kumimoji="1" lang="ja-JP" altLang="en-US" sz="3600" b="1" i="0" u="none" strike="noStrike" kern="1200" cap="none" spc="0" normalizeH="0" baseline="0" noProof="0" dirty="0">
                <a:ln>
                  <a:noFill/>
                </a:ln>
                <a:effectLst/>
                <a:uLnTx/>
                <a:uFillTx/>
                <a:latin typeface="Arial"/>
                <a:ea typeface="+mn-ea"/>
                <a:cs typeface="+mn-cs"/>
              </a:rPr>
              <a:t>以下</a:t>
            </a:r>
            <a:endParaRPr kumimoji="1" lang="en-US" altLang="ja-JP" sz="3600" b="1" i="0" u="none" strike="noStrike" kern="1200" cap="none" spc="0" normalizeH="0" baseline="0" noProof="0" dirty="0">
              <a:ln>
                <a:noFill/>
              </a:ln>
              <a:effectLst/>
              <a:uLnTx/>
              <a:uFillTx/>
              <a:latin typeface="Arial"/>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srgbClr val="FF0000"/>
                </a:solidFill>
                <a:effectLst/>
                <a:uLnTx/>
                <a:uFillTx/>
                <a:latin typeface="Arial"/>
                <a:ea typeface="+mn-ea"/>
                <a:cs typeface="+mn-cs"/>
              </a:rPr>
              <a:t>実際の教室 </a:t>
            </a:r>
            <a:r>
              <a:rPr kumimoji="1" lang="en-US" altLang="ja-JP" sz="3600" b="1" i="0" u="none" strike="noStrike" kern="1200" cap="none" spc="0" normalizeH="0" baseline="0" noProof="0" dirty="0">
                <a:ln>
                  <a:noFill/>
                </a:ln>
                <a:solidFill>
                  <a:srgbClr val="FF0000"/>
                </a:solidFill>
                <a:effectLst/>
                <a:uLnTx/>
                <a:uFillTx/>
                <a:latin typeface="Arial"/>
                <a:ea typeface="+mn-ea"/>
                <a:cs typeface="+mn-cs"/>
              </a:rPr>
              <a:t>3300ppm</a:t>
            </a:r>
          </a:p>
        </p:txBody>
      </p:sp>
      <p:sp>
        <p:nvSpPr>
          <p:cNvPr id="4" name="テキスト ボックス 3">
            <a:extLst>
              <a:ext uri="{FF2B5EF4-FFF2-40B4-BE49-F238E27FC236}">
                <a16:creationId xmlns:a16="http://schemas.microsoft.com/office/drawing/2014/main" id="{99C82008-8DC3-C4C2-051B-940A373914DD}"/>
              </a:ext>
            </a:extLst>
          </p:cNvPr>
          <p:cNvSpPr txBox="1"/>
          <p:nvPr/>
        </p:nvSpPr>
        <p:spPr>
          <a:xfrm>
            <a:off x="1151395" y="4558378"/>
            <a:ext cx="4532010" cy="1200329"/>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ja-JP" altLang="en-US" sz="3600" b="1" dirty="0">
                <a:latin typeface="Arial"/>
              </a:rPr>
              <a:t>文科省基準</a:t>
            </a:r>
            <a:r>
              <a:rPr kumimoji="1" lang="ja-JP" altLang="en-US" sz="3600" b="1" i="0" u="none" strike="noStrike" kern="1200" cap="none" spc="0" normalizeH="0" baseline="0" noProof="0" dirty="0">
                <a:ln>
                  <a:noFill/>
                </a:ln>
                <a:effectLst/>
                <a:uLnTx/>
                <a:uFillTx/>
                <a:latin typeface="Arial"/>
                <a:ea typeface="+mn-ea"/>
                <a:cs typeface="+mn-cs"/>
              </a:rPr>
              <a:t> </a:t>
            </a:r>
            <a:r>
              <a:rPr kumimoji="1" lang="en-US" altLang="ja-JP" sz="3600" b="1" i="0" u="none" strike="noStrike" kern="1200" cap="none" spc="0" normalizeH="0" baseline="0" noProof="0" dirty="0">
                <a:ln>
                  <a:noFill/>
                </a:ln>
                <a:effectLst/>
                <a:uLnTx/>
                <a:uFillTx/>
                <a:latin typeface="Arial"/>
                <a:ea typeface="+mn-ea"/>
                <a:cs typeface="+mn-cs"/>
              </a:rPr>
              <a:t>28</a:t>
            </a:r>
            <a:r>
              <a:rPr kumimoji="1" lang="ja-JP" altLang="en-US" sz="3600" b="1" i="0" u="none" strike="noStrike" kern="1200" cap="none" spc="0" normalizeH="0" baseline="0" noProof="0" dirty="0">
                <a:ln>
                  <a:noFill/>
                </a:ln>
                <a:effectLst/>
                <a:uLnTx/>
                <a:uFillTx/>
                <a:latin typeface="Arial"/>
                <a:ea typeface="+mn-ea"/>
                <a:cs typeface="+mn-cs"/>
              </a:rPr>
              <a:t>℃以下</a:t>
            </a:r>
            <a:endParaRPr kumimoji="1" lang="en-US" altLang="ja-JP" sz="3600" b="1" i="0" u="none" strike="noStrike" kern="1200" cap="none" spc="0" normalizeH="0" baseline="0" noProof="0" dirty="0">
              <a:ln>
                <a:noFill/>
              </a:ln>
              <a:effectLst/>
              <a:uLnTx/>
              <a:uFillTx/>
              <a:latin typeface="Arial"/>
              <a:ea typeface="+mn-ea"/>
              <a:cs typeface="+mn-cs"/>
            </a:endParaRPr>
          </a:p>
          <a:p>
            <a:r>
              <a:rPr kumimoji="1" lang="ja-JP" altLang="en-US" sz="3600" b="1" i="0" u="none" strike="noStrike" kern="1200" cap="none" spc="0" normalizeH="0" baseline="0" noProof="0" dirty="0">
                <a:ln>
                  <a:noFill/>
                </a:ln>
                <a:solidFill>
                  <a:srgbClr val="FF0000"/>
                </a:solidFill>
                <a:effectLst/>
                <a:uLnTx/>
                <a:uFillTx/>
                <a:latin typeface="Arial"/>
                <a:ea typeface="+mn-ea"/>
                <a:cs typeface="+mn-cs"/>
              </a:rPr>
              <a:t>実際の教室 </a:t>
            </a:r>
            <a:r>
              <a:rPr lang="en-US" altLang="ja-JP" sz="3600" b="1" dirty="0">
                <a:solidFill>
                  <a:srgbClr val="FF0000"/>
                </a:solidFill>
                <a:latin typeface="Arial"/>
              </a:rPr>
              <a:t>32</a:t>
            </a:r>
            <a:r>
              <a:rPr kumimoji="1" lang="ja-JP" altLang="en-US" sz="3600" b="1" i="0" u="none" strike="noStrike" kern="1200" cap="none" spc="0" normalizeH="0" baseline="0" noProof="0" dirty="0">
                <a:ln>
                  <a:noFill/>
                </a:ln>
                <a:solidFill>
                  <a:srgbClr val="FF0000"/>
                </a:solidFill>
                <a:effectLst/>
                <a:uLnTx/>
                <a:uFillTx/>
                <a:latin typeface="Arial"/>
                <a:ea typeface="+mn-ea"/>
                <a:cs typeface="+mn-cs"/>
              </a:rPr>
              <a:t>℃</a:t>
            </a:r>
            <a:endParaRPr kumimoji="1" lang="en-US" altLang="ja-JP" sz="3600" b="1" i="0" u="none" strike="noStrike" kern="1200" cap="none" spc="0" normalizeH="0" baseline="0" noProof="0" dirty="0">
              <a:ln>
                <a:noFill/>
              </a:ln>
              <a:solidFill>
                <a:srgbClr val="FF0000"/>
              </a:solidFill>
              <a:effectLst/>
              <a:uLnTx/>
              <a:uFillTx/>
              <a:latin typeface="Arial"/>
              <a:ea typeface="+mn-ea"/>
              <a:cs typeface="+mn-cs"/>
            </a:endParaRPr>
          </a:p>
        </p:txBody>
      </p:sp>
      <p:sp>
        <p:nvSpPr>
          <p:cNvPr id="7" name="テキスト ボックス 6">
            <a:extLst>
              <a:ext uri="{FF2B5EF4-FFF2-40B4-BE49-F238E27FC236}">
                <a16:creationId xmlns:a16="http://schemas.microsoft.com/office/drawing/2014/main" id="{0BCD1EE4-7B77-4FCE-E709-CEF657CF1828}"/>
              </a:ext>
            </a:extLst>
          </p:cNvPr>
          <p:cNvSpPr txBox="1"/>
          <p:nvPr/>
        </p:nvSpPr>
        <p:spPr>
          <a:xfrm>
            <a:off x="0" y="6211668"/>
            <a:ext cx="12151753"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3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エアコンだけの無断熱教室は文科省の基準を満たせない！</a:t>
            </a:r>
            <a:endParaRPr kumimoji="0" lang="en-US" altLang="ja-JP" sz="3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390176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95ED719-E865-F0C7-FE80-2443084AF0AB}"/>
              </a:ext>
            </a:extLst>
          </p:cNvPr>
          <p:cNvSpPr/>
          <p:nvPr/>
        </p:nvSpPr>
        <p:spPr bwMode="auto">
          <a:xfrm>
            <a:off x="3329231" y="2178103"/>
            <a:ext cx="5462860" cy="3315207"/>
          </a:xfrm>
          <a:prstGeom prst="rect">
            <a:avLst/>
          </a:prstGeom>
          <a:solidFill>
            <a:srgbClr val="CCECFF"/>
          </a:solidFill>
          <a:ln w="304800" cap="flat" cmpd="sng" algn="ctr">
            <a:solidFill>
              <a:schemeClr val="accent3">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1800" b="0" i="0" u="none" strike="noStrike" cap="none" normalizeH="0" baseline="0">
              <a:ln>
                <a:noFill/>
              </a:ln>
              <a:solidFill>
                <a:schemeClr val="tx1"/>
              </a:solidFill>
              <a:effectLst/>
              <a:latin typeface="Arial" charset="0"/>
            </a:endParaRPr>
          </a:p>
        </p:txBody>
      </p:sp>
      <p:pic>
        <p:nvPicPr>
          <p:cNvPr id="4" name="Picture 2" descr="太陽のキャラクター | かわいいフリー素材集 いらすとや">
            <a:extLst>
              <a:ext uri="{FF2B5EF4-FFF2-40B4-BE49-F238E27FC236}">
                <a16:creationId xmlns:a16="http://schemas.microsoft.com/office/drawing/2014/main" id="{96F62338-97B3-2486-DD38-CBC0EB70DE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180" y="1720331"/>
            <a:ext cx="1393980" cy="140012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太陽のキャラクター | かわいいフリー素材集 いらすとや">
            <a:extLst>
              <a:ext uri="{FF2B5EF4-FFF2-40B4-BE49-F238E27FC236}">
                <a16:creationId xmlns:a16="http://schemas.microsoft.com/office/drawing/2014/main" id="{FC4EEAD7-0A03-79F1-7735-152F782DA5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8728" y="-26609"/>
            <a:ext cx="1514544" cy="1521216"/>
          </a:xfrm>
          <a:prstGeom prst="rect">
            <a:avLst/>
          </a:prstGeom>
          <a:noFill/>
          <a:extLst>
            <a:ext uri="{909E8E84-426E-40DD-AFC4-6F175D3DCCD1}">
              <a14:hiddenFill xmlns:a14="http://schemas.microsoft.com/office/drawing/2010/main">
                <a:solidFill>
                  <a:srgbClr val="FFFFFF"/>
                </a:solidFill>
              </a14:hiddenFill>
            </a:ext>
          </a:extLst>
        </p:spPr>
      </p:pic>
      <p:sp>
        <p:nvSpPr>
          <p:cNvPr id="6" name="矢印: 下 5">
            <a:extLst>
              <a:ext uri="{FF2B5EF4-FFF2-40B4-BE49-F238E27FC236}">
                <a16:creationId xmlns:a16="http://schemas.microsoft.com/office/drawing/2014/main" id="{443B1CCB-4F3C-4659-3419-07B47A1CFDA7}"/>
              </a:ext>
            </a:extLst>
          </p:cNvPr>
          <p:cNvSpPr/>
          <p:nvPr/>
        </p:nvSpPr>
        <p:spPr bwMode="auto">
          <a:xfrm>
            <a:off x="5808867" y="1564869"/>
            <a:ext cx="644939" cy="767742"/>
          </a:xfrm>
          <a:prstGeom prst="downArrow">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1800" b="0" i="0" u="none" strike="noStrike" cap="none" normalizeH="0" baseline="0">
              <a:ln>
                <a:noFill/>
              </a:ln>
              <a:solidFill>
                <a:schemeClr val="tx1"/>
              </a:solidFill>
              <a:effectLst/>
              <a:latin typeface="Arial" charset="0"/>
            </a:endParaRPr>
          </a:p>
        </p:txBody>
      </p:sp>
      <p:sp>
        <p:nvSpPr>
          <p:cNvPr id="8" name="テキスト ボックス 7">
            <a:extLst>
              <a:ext uri="{FF2B5EF4-FFF2-40B4-BE49-F238E27FC236}">
                <a16:creationId xmlns:a16="http://schemas.microsoft.com/office/drawing/2014/main" id="{99971AA5-18F5-10D2-4D48-A43587C38347}"/>
              </a:ext>
            </a:extLst>
          </p:cNvPr>
          <p:cNvSpPr txBox="1"/>
          <p:nvPr/>
        </p:nvSpPr>
        <p:spPr>
          <a:xfrm>
            <a:off x="1981363" y="179874"/>
            <a:ext cx="3430746" cy="1384995"/>
          </a:xfrm>
          <a:prstGeom prst="rect">
            <a:avLst/>
          </a:prstGeom>
          <a:noFill/>
        </p:spPr>
        <p:txBody>
          <a:bodyPr wrap="none" rtlCol="0">
            <a:spAutoFit/>
          </a:bodyPr>
          <a:lstStyle/>
          <a:p>
            <a:pPr algn="ctr"/>
            <a:r>
              <a:rPr lang="ja-JP" altLang="en-US" sz="2800" b="1" dirty="0"/>
              <a:t>天井を断熱して</a:t>
            </a:r>
            <a:endParaRPr lang="en-US" altLang="ja-JP" sz="2800" b="1" dirty="0"/>
          </a:p>
          <a:p>
            <a:pPr algn="ctr"/>
            <a:r>
              <a:rPr lang="ja-JP" altLang="en-US" sz="2800" b="1" dirty="0"/>
              <a:t>屋根からの日射熱を</a:t>
            </a:r>
            <a:endParaRPr lang="en-US" altLang="ja-JP" sz="2800" b="1" dirty="0"/>
          </a:p>
          <a:p>
            <a:pPr algn="ctr"/>
            <a:r>
              <a:rPr lang="ja-JP" altLang="en-US" sz="2800" b="1" dirty="0"/>
              <a:t>防ぐ</a:t>
            </a:r>
            <a:endParaRPr lang="en-US" altLang="ja-JP" sz="2800" b="1" dirty="0"/>
          </a:p>
        </p:txBody>
      </p:sp>
      <p:sp>
        <p:nvSpPr>
          <p:cNvPr id="10" name="テキスト ボックス 9">
            <a:extLst>
              <a:ext uri="{FF2B5EF4-FFF2-40B4-BE49-F238E27FC236}">
                <a16:creationId xmlns:a16="http://schemas.microsoft.com/office/drawing/2014/main" id="{0F9CD74F-1F1E-313E-3D92-B92C8FD76BDA}"/>
              </a:ext>
            </a:extLst>
          </p:cNvPr>
          <p:cNvSpPr txBox="1"/>
          <p:nvPr/>
        </p:nvSpPr>
        <p:spPr>
          <a:xfrm>
            <a:off x="87743" y="4249447"/>
            <a:ext cx="3070071" cy="1384995"/>
          </a:xfrm>
          <a:prstGeom prst="rect">
            <a:avLst/>
          </a:prstGeom>
          <a:noFill/>
        </p:spPr>
        <p:txBody>
          <a:bodyPr wrap="none" rtlCol="0">
            <a:spAutoFit/>
          </a:bodyPr>
          <a:lstStyle/>
          <a:p>
            <a:pPr algn="ctr"/>
            <a:r>
              <a:rPr lang="ja-JP" altLang="en-US" sz="2800" b="1" dirty="0"/>
              <a:t>内窓・日射遮蔽で</a:t>
            </a:r>
            <a:endParaRPr lang="en-US" altLang="ja-JP" sz="2800" b="1" dirty="0"/>
          </a:p>
          <a:p>
            <a:pPr algn="ctr"/>
            <a:r>
              <a:rPr lang="ja-JP" altLang="en-US" sz="2800" b="1" dirty="0"/>
              <a:t>窓への日射の</a:t>
            </a:r>
            <a:endParaRPr lang="en-US" altLang="ja-JP" sz="2800" b="1" dirty="0"/>
          </a:p>
          <a:p>
            <a:pPr algn="ctr"/>
            <a:r>
              <a:rPr lang="ja-JP" altLang="en-US" sz="2800" b="1" dirty="0"/>
              <a:t>室内侵入を防ぐ</a:t>
            </a:r>
            <a:endParaRPr lang="en-US" altLang="ja-JP" sz="2800" b="1" dirty="0"/>
          </a:p>
        </p:txBody>
      </p:sp>
      <p:sp>
        <p:nvSpPr>
          <p:cNvPr id="11" name="テキスト ボックス 10">
            <a:extLst>
              <a:ext uri="{FF2B5EF4-FFF2-40B4-BE49-F238E27FC236}">
                <a16:creationId xmlns:a16="http://schemas.microsoft.com/office/drawing/2014/main" id="{F5AD3CDA-2896-3C53-A210-5CE81F6C2489}"/>
              </a:ext>
            </a:extLst>
          </p:cNvPr>
          <p:cNvSpPr txBox="1"/>
          <p:nvPr/>
        </p:nvSpPr>
        <p:spPr>
          <a:xfrm>
            <a:off x="1" y="5795289"/>
            <a:ext cx="12192000" cy="1077218"/>
          </a:xfrm>
          <a:prstGeom prst="rect">
            <a:avLst/>
          </a:prstGeom>
          <a:noFill/>
        </p:spPr>
        <p:txBody>
          <a:bodyPr wrap="square" rtlCol="0">
            <a:spAutoFit/>
          </a:bodyPr>
          <a:lstStyle/>
          <a:p>
            <a:pPr algn="ctr"/>
            <a:r>
              <a:rPr lang="ja-JP" altLang="en-US" sz="3200" b="1" dirty="0"/>
              <a:t>断熱改修で教室を涼しく空気もキレイにできます</a:t>
            </a:r>
            <a:endParaRPr lang="en-US" altLang="ja-JP" sz="3200" b="1" dirty="0"/>
          </a:p>
          <a:p>
            <a:pPr algn="ctr"/>
            <a:r>
              <a:rPr lang="ja-JP" altLang="en-US" sz="3200" b="1" dirty="0"/>
              <a:t>エアコン電気代も節約でき</a:t>
            </a:r>
            <a:r>
              <a:rPr lang="en-US" altLang="ja-JP" sz="3200" b="1" dirty="0"/>
              <a:t>CO2</a:t>
            </a:r>
            <a:r>
              <a:rPr lang="ja-JP" altLang="en-US" sz="3200" b="1" dirty="0"/>
              <a:t>も減ってすごくお得です</a:t>
            </a:r>
            <a:endParaRPr lang="en-US" altLang="ja-JP" sz="3200" b="1" dirty="0"/>
          </a:p>
        </p:txBody>
      </p:sp>
      <p:sp>
        <p:nvSpPr>
          <p:cNvPr id="13" name="テキスト ボックス 12">
            <a:extLst>
              <a:ext uri="{FF2B5EF4-FFF2-40B4-BE49-F238E27FC236}">
                <a16:creationId xmlns:a16="http://schemas.microsoft.com/office/drawing/2014/main" id="{49E01371-4BEF-B275-BB8C-226867CC7070}"/>
              </a:ext>
            </a:extLst>
          </p:cNvPr>
          <p:cNvSpPr txBox="1"/>
          <p:nvPr/>
        </p:nvSpPr>
        <p:spPr>
          <a:xfrm>
            <a:off x="9261685" y="3063914"/>
            <a:ext cx="2709395" cy="2246769"/>
          </a:xfrm>
          <a:prstGeom prst="rect">
            <a:avLst/>
          </a:prstGeom>
          <a:noFill/>
        </p:spPr>
        <p:txBody>
          <a:bodyPr wrap="none" rtlCol="0">
            <a:spAutoFit/>
          </a:bodyPr>
          <a:lstStyle/>
          <a:p>
            <a:pPr algn="ctr"/>
            <a:r>
              <a:rPr lang="ja-JP" altLang="en-US" sz="2800" b="1" dirty="0"/>
              <a:t>デマンド換気で</a:t>
            </a:r>
            <a:endParaRPr lang="en-US" altLang="ja-JP" sz="2800" b="1" dirty="0"/>
          </a:p>
          <a:p>
            <a:pPr algn="ctr"/>
            <a:r>
              <a:rPr lang="ja-JP" altLang="en-US" sz="2800" b="1" dirty="0"/>
              <a:t>換気量を確保し</a:t>
            </a:r>
            <a:endParaRPr lang="en-US" altLang="ja-JP" sz="2800" b="1" dirty="0"/>
          </a:p>
          <a:p>
            <a:pPr algn="ctr"/>
            <a:r>
              <a:rPr lang="ja-JP" altLang="en-US" sz="2800" b="1" dirty="0"/>
              <a:t>キレイな空気と</a:t>
            </a:r>
            <a:endParaRPr lang="en-US" altLang="ja-JP" sz="2800" b="1" dirty="0"/>
          </a:p>
          <a:p>
            <a:pPr algn="ctr"/>
            <a:r>
              <a:rPr lang="ja-JP" altLang="en-US" sz="2800" b="1" dirty="0"/>
              <a:t>涼しさと</a:t>
            </a:r>
            <a:endParaRPr lang="en-US" altLang="ja-JP" sz="2800" b="1" dirty="0"/>
          </a:p>
          <a:p>
            <a:pPr algn="ctr"/>
            <a:r>
              <a:rPr lang="ja-JP" altLang="en-US" sz="2800" b="1" dirty="0"/>
              <a:t>を両立</a:t>
            </a:r>
            <a:endParaRPr lang="en-US" altLang="ja-JP" sz="2800" b="1" dirty="0"/>
          </a:p>
        </p:txBody>
      </p:sp>
      <p:pic>
        <p:nvPicPr>
          <p:cNvPr id="7" name="Picture 8" descr="換気扇のイラスト | かわいいフリー素材集 いらすとや">
            <a:extLst>
              <a:ext uri="{FF2B5EF4-FFF2-40B4-BE49-F238E27FC236}">
                <a16:creationId xmlns:a16="http://schemas.microsoft.com/office/drawing/2014/main" id="{584EC0A5-F4FF-8143-FDD9-725EC9CEB7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8930" y="2697005"/>
            <a:ext cx="1341091" cy="147643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二重窓のイラスト | かわいいフリー素材集 いらすとや">
            <a:extLst>
              <a:ext uri="{FF2B5EF4-FFF2-40B4-BE49-F238E27FC236}">
                <a16:creationId xmlns:a16="http://schemas.microsoft.com/office/drawing/2014/main" id="{3F0AFA90-8B50-4CD9-AEDC-A6126CCD97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8089" y="2541210"/>
            <a:ext cx="1632226" cy="1632226"/>
          </a:xfrm>
          <a:prstGeom prst="rect">
            <a:avLst/>
          </a:prstGeom>
          <a:noFill/>
          <a:extLst>
            <a:ext uri="{909E8E84-426E-40DD-AFC4-6F175D3DCCD1}">
              <a14:hiddenFill xmlns:a14="http://schemas.microsoft.com/office/drawing/2010/main">
                <a:solidFill>
                  <a:srgbClr val="FFFFFF"/>
                </a:solidFill>
              </a14:hiddenFill>
            </a:ext>
          </a:extLst>
        </p:spPr>
      </p:pic>
      <p:sp>
        <p:nvSpPr>
          <p:cNvPr id="9" name="矢印: 下 8">
            <a:extLst>
              <a:ext uri="{FF2B5EF4-FFF2-40B4-BE49-F238E27FC236}">
                <a16:creationId xmlns:a16="http://schemas.microsoft.com/office/drawing/2014/main" id="{E12A7976-C229-669B-50DA-03F52F72DCFD}"/>
              </a:ext>
            </a:extLst>
          </p:cNvPr>
          <p:cNvSpPr/>
          <p:nvPr/>
        </p:nvSpPr>
        <p:spPr bwMode="auto">
          <a:xfrm rot="17669936">
            <a:off x="1995684" y="2347269"/>
            <a:ext cx="644939" cy="1201476"/>
          </a:xfrm>
          <a:prstGeom prst="downArrow">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1800" b="0" i="0" u="none" strike="noStrike" cap="none" normalizeH="0" baseline="0">
              <a:ln>
                <a:noFill/>
              </a:ln>
              <a:solidFill>
                <a:schemeClr val="tx1"/>
              </a:solidFill>
              <a:effectLst/>
              <a:latin typeface="Arial" charset="0"/>
            </a:endParaRPr>
          </a:p>
        </p:txBody>
      </p:sp>
      <p:sp>
        <p:nvSpPr>
          <p:cNvPr id="14" name="矢印: 下 13">
            <a:extLst>
              <a:ext uri="{FF2B5EF4-FFF2-40B4-BE49-F238E27FC236}">
                <a16:creationId xmlns:a16="http://schemas.microsoft.com/office/drawing/2014/main" id="{FB681C59-980B-52B6-3B38-C9AA73DF409C}"/>
              </a:ext>
            </a:extLst>
          </p:cNvPr>
          <p:cNvSpPr/>
          <p:nvPr/>
        </p:nvSpPr>
        <p:spPr bwMode="auto">
          <a:xfrm rot="3866816">
            <a:off x="1960533" y="3169167"/>
            <a:ext cx="644939" cy="1201476"/>
          </a:xfrm>
          <a:prstGeom prst="downArrow">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1800" b="0" i="0" u="none" strike="noStrike" cap="none" normalizeH="0" baseline="0">
              <a:ln>
                <a:noFill/>
              </a:ln>
              <a:solidFill>
                <a:schemeClr val="tx1"/>
              </a:solidFill>
              <a:effectLst/>
              <a:latin typeface="Arial" charset="0"/>
            </a:endParaRPr>
          </a:p>
        </p:txBody>
      </p:sp>
      <p:cxnSp>
        <p:nvCxnSpPr>
          <p:cNvPr id="16" name="直線コネクタ 15">
            <a:extLst>
              <a:ext uri="{FF2B5EF4-FFF2-40B4-BE49-F238E27FC236}">
                <a16:creationId xmlns:a16="http://schemas.microsoft.com/office/drawing/2014/main" id="{BE4B4C5E-78D1-0FC9-CCC7-EF7490D75127}"/>
              </a:ext>
            </a:extLst>
          </p:cNvPr>
          <p:cNvCxnSpPr/>
          <p:nvPr/>
        </p:nvCxnSpPr>
        <p:spPr bwMode="auto">
          <a:xfrm>
            <a:off x="3476487" y="2449631"/>
            <a:ext cx="5172765" cy="0"/>
          </a:xfrm>
          <a:prstGeom prst="line">
            <a:avLst/>
          </a:prstGeom>
          <a:solidFill>
            <a:schemeClr val="accent1"/>
          </a:solidFill>
          <a:ln w="254000" cap="flat" cmpd="sng" algn="ctr">
            <a:solidFill>
              <a:srgbClr val="FFCC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9" name="Picture 8" descr="冷房の効いた教室のイラスト | かわいいフリー素材集 いらすとや">
            <a:extLst>
              <a:ext uri="{FF2B5EF4-FFF2-40B4-BE49-F238E27FC236}">
                <a16:creationId xmlns:a16="http://schemas.microsoft.com/office/drawing/2014/main" id="{159A02D1-3DB5-0532-1867-44B1AA2BD4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5774" y="2777511"/>
            <a:ext cx="2389912" cy="2586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95741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624F8F11-975B-ADB5-F5E2-D621E3A262F0}"/>
              </a:ext>
            </a:extLst>
          </p:cNvPr>
          <p:cNvPicPr>
            <a:picLocks noChangeAspect="1"/>
          </p:cNvPicPr>
          <p:nvPr/>
        </p:nvPicPr>
        <p:blipFill rotWithShape="1">
          <a:blip r:embed="rId2">
            <a:extLst>
              <a:ext uri="{28A0092B-C50C-407E-A947-70E740481C1C}">
                <a14:useLocalDpi xmlns:a14="http://schemas.microsoft.com/office/drawing/2010/main" val="0"/>
              </a:ext>
            </a:extLst>
          </a:blip>
          <a:srcRect r="11231"/>
          <a:stretch/>
        </p:blipFill>
        <p:spPr>
          <a:xfrm>
            <a:off x="0" y="2160272"/>
            <a:ext cx="5588000" cy="4173480"/>
          </a:xfrm>
          <a:prstGeom prst="rect">
            <a:avLst/>
          </a:prstGeom>
        </p:spPr>
      </p:pic>
      <p:pic>
        <p:nvPicPr>
          <p:cNvPr id="3" name="図 2">
            <a:extLst>
              <a:ext uri="{FF2B5EF4-FFF2-40B4-BE49-F238E27FC236}">
                <a16:creationId xmlns:a16="http://schemas.microsoft.com/office/drawing/2014/main" id="{9E56EF5C-9D43-661A-F9E8-06A02589D6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0100" y="2149065"/>
            <a:ext cx="6311903" cy="4184687"/>
          </a:xfrm>
          <a:prstGeom prst="rect">
            <a:avLst/>
          </a:prstGeom>
        </p:spPr>
      </p:pic>
      <p:sp>
        <p:nvSpPr>
          <p:cNvPr id="4" name="矢印: 右 3">
            <a:extLst>
              <a:ext uri="{FF2B5EF4-FFF2-40B4-BE49-F238E27FC236}">
                <a16:creationId xmlns:a16="http://schemas.microsoft.com/office/drawing/2014/main" id="{25086999-F6B8-4A15-81CA-06584838DBB9}"/>
              </a:ext>
            </a:extLst>
          </p:cNvPr>
          <p:cNvSpPr/>
          <p:nvPr/>
        </p:nvSpPr>
        <p:spPr bwMode="auto">
          <a:xfrm>
            <a:off x="5423452" y="3680846"/>
            <a:ext cx="685800" cy="838200"/>
          </a:xfrm>
          <a:prstGeom prst="right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テキスト ボックス 4">
            <a:extLst>
              <a:ext uri="{FF2B5EF4-FFF2-40B4-BE49-F238E27FC236}">
                <a16:creationId xmlns:a16="http://schemas.microsoft.com/office/drawing/2014/main" id="{000CD2E2-63FC-276B-AE2C-9BD222144299}"/>
              </a:ext>
            </a:extLst>
          </p:cNvPr>
          <p:cNvSpPr txBox="1"/>
          <p:nvPr/>
        </p:nvSpPr>
        <p:spPr>
          <a:xfrm>
            <a:off x="0" y="2165092"/>
            <a:ext cx="4193777" cy="52322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50" charset="-128"/>
                <a:cs typeface="+mn-cs"/>
              </a:rPr>
              <a:t>未改修の教室（室内</a:t>
            </a:r>
            <a:r>
              <a:rPr kumimoji="1" lang="en-US" altLang="ja-JP"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50" charset="-128"/>
                <a:cs typeface="+mn-cs"/>
              </a:rPr>
              <a:t>35</a:t>
            </a:r>
            <a:r>
              <a:rPr kumimoji="1" lang="ja-JP" alt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50" charset="-128"/>
                <a:cs typeface="+mn-cs"/>
              </a:rPr>
              <a:t>℃）</a:t>
            </a:r>
            <a:endParaRPr lang="en-US" altLang="ja-JP" sz="2800" b="1" dirty="0">
              <a:solidFill>
                <a:srgbClr val="FFFFFF"/>
              </a:solidFill>
              <a:latin typeface="Arial" panose="020B0604020202020204" pitchFamily="34" charset="0"/>
              <a:ea typeface="ＭＳ Ｐゴシック" panose="020B0600070205080204" pitchFamily="50" charset="-128"/>
            </a:endParaRPr>
          </a:p>
        </p:txBody>
      </p:sp>
      <p:sp>
        <p:nvSpPr>
          <p:cNvPr id="6" name="テキスト ボックス 5">
            <a:extLst>
              <a:ext uri="{FF2B5EF4-FFF2-40B4-BE49-F238E27FC236}">
                <a16:creationId xmlns:a16="http://schemas.microsoft.com/office/drawing/2014/main" id="{B4FCCB25-DEAB-95E9-9F80-98C68B9E260C}"/>
              </a:ext>
            </a:extLst>
          </p:cNvPr>
          <p:cNvSpPr txBox="1"/>
          <p:nvPr/>
        </p:nvSpPr>
        <p:spPr>
          <a:xfrm>
            <a:off x="5880100" y="2165092"/>
            <a:ext cx="4915128" cy="52322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50" charset="-128"/>
                <a:cs typeface="+mn-cs"/>
              </a:rPr>
              <a:t>断熱改修済の教室（室内</a:t>
            </a:r>
            <a:r>
              <a:rPr kumimoji="1" lang="en-US" altLang="ja-JP"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50" charset="-128"/>
                <a:cs typeface="+mn-cs"/>
              </a:rPr>
              <a:t>28</a:t>
            </a:r>
            <a:r>
              <a:rPr kumimoji="1" lang="ja-JP" alt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50" charset="-128"/>
                <a:cs typeface="+mn-cs"/>
              </a:rPr>
              <a:t>℃）</a:t>
            </a:r>
          </a:p>
        </p:txBody>
      </p:sp>
      <p:pic>
        <p:nvPicPr>
          <p:cNvPr id="11" name="Picture 6" descr="家の断熱のイラスト">
            <a:extLst>
              <a:ext uri="{FF2B5EF4-FFF2-40B4-BE49-F238E27FC236}">
                <a16:creationId xmlns:a16="http://schemas.microsoft.com/office/drawing/2014/main" id="{458E8921-BCA3-0F63-9CAF-850A411A19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1435" y="305820"/>
            <a:ext cx="2288776" cy="166872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換気扇のイラスト | かわいいフリー素材集 いらすとや">
            <a:extLst>
              <a:ext uri="{FF2B5EF4-FFF2-40B4-BE49-F238E27FC236}">
                <a16:creationId xmlns:a16="http://schemas.microsoft.com/office/drawing/2014/main" id="{839136A2-35B1-74E3-AE8D-B821E9CB12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35789" y="505780"/>
            <a:ext cx="1341091" cy="147643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すだれのイラスト">
            <a:extLst>
              <a:ext uri="{FF2B5EF4-FFF2-40B4-BE49-F238E27FC236}">
                <a16:creationId xmlns:a16="http://schemas.microsoft.com/office/drawing/2014/main" id="{17855506-92E8-96D4-0EE9-3DFB74A7016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6405" y="369332"/>
            <a:ext cx="1676390" cy="1676390"/>
          </a:xfrm>
          <a:prstGeom prst="rect">
            <a:avLst/>
          </a:prstGeom>
          <a:noFill/>
          <a:extLst>
            <a:ext uri="{909E8E84-426E-40DD-AFC4-6F175D3DCCD1}">
              <a14:hiddenFill xmlns:a14="http://schemas.microsoft.com/office/drawing/2010/main">
                <a:solidFill>
                  <a:srgbClr val="FFFFFF"/>
                </a:solidFill>
              </a14:hiddenFill>
            </a:ext>
          </a:extLst>
        </p:spPr>
      </p:pic>
      <p:sp>
        <p:nvSpPr>
          <p:cNvPr id="14" name="テキスト ボックス 13">
            <a:extLst>
              <a:ext uri="{FF2B5EF4-FFF2-40B4-BE49-F238E27FC236}">
                <a16:creationId xmlns:a16="http://schemas.microsoft.com/office/drawing/2014/main" id="{231D3FB0-2835-82B3-308A-192062A247F3}"/>
              </a:ext>
            </a:extLst>
          </p:cNvPr>
          <p:cNvSpPr txBox="1"/>
          <p:nvPr/>
        </p:nvSpPr>
        <p:spPr>
          <a:xfrm>
            <a:off x="9198637" y="543851"/>
            <a:ext cx="1569660" cy="120032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a:ea typeface="+mn-ea"/>
                <a:cs typeface="+mn-cs"/>
              </a:rPr>
              <a:t>CO2</a:t>
            </a:r>
            <a:r>
              <a:rPr kumimoji="1" lang="ja-JP" altLang="en-US" sz="1800" b="0" i="0" u="none" strike="noStrike" kern="1200" cap="none" spc="0" normalizeH="0" baseline="0" noProof="0" dirty="0">
                <a:ln>
                  <a:noFill/>
                </a:ln>
                <a:solidFill>
                  <a:srgbClr val="000000"/>
                </a:solidFill>
                <a:effectLst/>
                <a:uLnTx/>
                <a:uFillTx/>
                <a:latin typeface="Arial"/>
                <a:ea typeface="+mn-ea"/>
                <a:cs typeface="+mn-cs"/>
              </a:rPr>
              <a:t>濃度</a:t>
            </a:r>
            <a:endParaRPr kumimoji="1" lang="en-US" altLang="ja-JP" sz="18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a:ea typeface="+mn-ea"/>
                <a:cs typeface="+mn-cs"/>
              </a:rPr>
              <a:t>1000ppm</a:t>
            </a:r>
            <a:r>
              <a:rPr kumimoji="1" lang="ja-JP" altLang="en-US" sz="1800" b="0" i="0" u="none" strike="noStrike" kern="1200" cap="none" spc="0" normalizeH="0" baseline="0" noProof="0" dirty="0">
                <a:ln>
                  <a:noFill/>
                </a:ln>
                <a:solidFill>
                  <a:srgbClr val="000000"/>
                </a:solidFill>
                <a:effectLst/>
                <a:uLnTx/>
                <a:uFillTx/>
                <a:latin typeface="Arial"/>
                <a:ea typeface="+mn-ea"/>
                <a:cs typeface="+mn-cs"/>
              </a:rPr>
              <a:t>を</a:t>
            </a:r>
            <a:endParaRPr kumimoji="1" lang="en-US" altLang="ja-JP" sz="18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a:ea typeface="+mn-ea"/>
                <a:cs typeface="+mn-cs"/>
              </a:rPr>
              <a:t>維持するよう</a:t>
            </a:r>
            <a:endParaRPr kumimoji="1" lang="en-US" altLang="ja-JP" sz="18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a:ea typeface="+mn-ea"/>
                <a:cs typeface="+mn-cs"/>
              </a:rPr>
              <a:t>ファンを制御</a:t>
            </a:r>
          </a:p>
        </p:txBody>
      </p:sp>
      <p:sp>
        <p:nvSpPr>
          <p:cNvPr id="15" name="テキスト ボックス 14">
            <a:extLst>
              <a:ext uri="{FF2B5EF4-FFF2-40B4-BE49-F238E27FC236}">
                <a16:creationId xmlns:a16="http://schemas.microsoft.com/office/drawing/2014/main" id="{45AA16BC-FC1E-C887-D0A4-CFAAC019D29C}"/>
              </a:ext>
            </a:extLst>
          </p:cNvPr>
          <p:cNvSpPr txBox="1"/>
          <p:nvPr/>
        </p:nvSpPr>
        <p:spPr>
          <a:xfrm>
            <a:off x="1394269" y="0"/>
            <a:ext cx="133882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a:ea typeface="+mn-ea"/>
                <a:cs typeface="+mn-cs"/>
              </a:rPr>
              <a:t>天井の断熱</a:t>
            </a:r>
          </a:p>
        </p:txBody>
      </p:sp>
      <p:sp>
        <p:nvSpPr>
          <p:cNvPr id="16" name="テキスト ボックス 15">
            <a:extLst>
              <a:ext uri="{FF2B5EF4-FFF2-40B4-BE49-F238E27FC236}">
                <a16:creationId xmlns:a16="http://schemas.microsoft.com/office/drawing/2014/main" id="{91E218F8-EE49-F75C-41D2-61DB6219734D}"/>
              </a:ext>
            </a:extLst>
          </p:cNvPr>
          <p:cNvSpPr txBox="1"/>
          <p:nvPr/>
        </p:nvSpPr>
        <p:spPr>
          <a:xfrm>
            <a:off x="4226088" y="0"/>
            <a:ext cx="272382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a:ea typeface="+mn-ea"/>
                <a:cs typeface="+mn-cs"/>
              </a:rPr>
              <a:t>窓の断熱強化・日射遮蔽</a:t>
            </a:r>
          </a:p>
        </p:txBody>
      </p:sp>
      <p:sp>
        <p:nvSpPr>
          <p:cNvPr id="17" name="テキスト ボックス 16">
            <a:extLst>
              <a:ext uri="{FF2B5EF4-FFF2-40B4-BE49-F238E27FC236}">
                <a16:creationId xmlns:a16="http://schemas.microsoft.com/office/drawing/2014/main" id="{E3BD2185-F320-AB1A-D9FA-59F69004AAAC}"/>
              </a:ext>
            </a:extLst>
          </p:cNvPr>
          <p:cNvSpPr txBox="1"/>
          <p:nvPr/>
        </p:nvSpPr>
        <p:spPr>
          <a:xfrm>
            <a:off x="8292050" y="0"/>
            <a:ext cx="156966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a:ea typeface="+mn-ea"/>
                <a:cs typeface="+mn-cs"/>
              </a:rPr>
              <a:t>デマンド換気</a:t>
            </a:r>
          </a:p>
        </p:txBody>
      </p:sp>
      <p:sp>
        <p:nvSpPr>
          <p:cNvPr id="18" name="テキスト ボックス 17">
            <a:extLst>
              <a:ext uri="{FF2B5EF4-FFF2-40B4-BE49-F238E27FC236}">
                <a16:creationId xmlns:a16="http://schemas.microsoft.com/office/drawing/2014/main" id="{E3648D23-51C2-A281-6203-37C44B75E764}"/>
              </a:ext>
            </a:extLst>
          </p:cNvPr>
          <p:cNvSpPr txBox="1"/>
          <p:nvPr/>
        </p:nvSpPr>
        <p:spPr>
          <a:xfrm>
            <a:off x="0" y="6349779"/>
            <a:ext cx="12192000" cy="538609"/>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ja-JP" altLang="en-US" sz="2900" b="1" i="0" u="none" strike="noStrike" kern="1200" cap="none" spc="0" normalizeH="0" baseline="0" noProof="0" dirty="0">
                <a:ln>
                  <a:noFill/>
                </a:ln>
                <a:solidFill>
                  <a:srgbClr val="000000"/>
                </a:solidFill>
                <a:effectLst/>
                <a:uLnTx/>
                <a:uFillTx/>
                <a:latin typeface="Arial"/>
                <a:ea typeface="+mn-ea"/>
                <a:cs typeface="+mn-cs"/>
              </a:rPr>
              <a:t>天井の断熱・窓の日射遮蔽・換気の３点セットの効果は絶大です！</a:t>
            </a:r>
          </a:p>
        </p:txBody>
      </p:sp>
      <p:pic>
        <p:nvPicPr>
          <p:cNvPr id="7" name="Picture 2" descr="二重窓のイラスト | かわいいフリー素材集 いらすとや">
            <a:extLst>
              <a:ext uri="{FF2B5EF4-FFF2-40B4-BE49-F238E27FC236}">
                <a16:creationId xmlns:a16="http://schemas.microsoft.com/office/drawing/2014/main" id="{BC243114-DE75-FA8B-0C12-F834BD90C29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32422" y="391414"/>
            <a:ext cx="1632226" cy="163222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冷房のない暑い教室のイラスト">
            <a:extLst>
              <a:ext uri="{FF2B5EF4-FFF2-40B4-BE49-F238E27FC236}">
                <a16:creationId xmlns:a16="http://schemas.microsoft.com/office/drawing/2014/main" id="{C457D9D2-CAA4-1620-B767-8C9F1371EC9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38815" y="4767329"/>
            <a:ext cx="1649184" cy="164918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冷房の効いた教室のイラスト | かわいいフリー素材集 いらすとや">
            <a:extLst>
              <a:ext uri="{FF2B5EF4-FFF2-40B4-BE49-F238E27FC236}">
                <a16:creationId xmlns:a16="http://schemas.microsoft.com/office/drawing/2014/main" id="{90AC43FA-329C-49C1-BBBF-A40B102EDDC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073877" y="4794298"/>
            <a:ext cx="1404104" cy="1519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47863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4" name="Google Shape;274;p6"/>
          <p:cNvSpPr txBox="1"/>
          <p:nvPr/>
        </p:nvSpPr>
        <p:spPr>
          <a:xfrm>
            <a:off x="701131" y="527596"/>
            <a:ext cx="7176644" cy="436017"/>
          </a:xfrm>
          <a:prstGeom prst="rect">
            <a:avLst/>
          </a:prstGeom>
          <a:noFill/>
          <a:ln>
            <a:noFill/>
          </a:ln>
        </p:spPr>
        <p:txBody>
          <a:bodyPr spcFirstLastPara="1" wrap="square" lIns="25400" tIns="25400" rIns="25400" bIns="25400" anchor="ctr" anchorCtr="0">
            <a:spAutoFit/>
          </a:bodyPr>
          <a:lstStyle/>
          <a:p>
            <a:pPr marL="0" marR="0" lvl="0" indent="0" algn="ctr" defTabSz="457200" rtl="0" eaLnBrk="1" fontAlgn="auto" latinLnBrk="0" hangingPunct="1">
              <a:lnSpc>
                <a:spcPct val="100000"/>
              </a:lnSpc>
              <a:spcBef>
                <a:spcPts val="0"/>
              </a:spcBef>
              <a:spcAft>
                <a:spcPts val="0"/>
              </a:spcAft>
              <a:buClr>
                <a:srgbClr val="000000"/>
              </a:buClr>
              <a:buSzPts val="5000"/>
              <a:buFontTx/>
              <a:buNone/>
              <a:tabLst/>
              <a:defRPr/>
            </a:pPr>
            <a:r>
              <a:rPr kumimoji="0" lang="ja-JP" altLang="en-US" sz="2500" b="1"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Arial"/>
                <a:sym typeface="Arial"/>
              </a:rPr>
              <a:t>長野県 白馬高校、上田高校、岩村田高校など７校</a:t>
            </a:r>
            <a:endParaRPr kumimoji="0" sz="700" b="0"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Arial"/>
              <a:sym typeface="Arial"/>
            </a:endParaRPr>
          </a:p>
        </p:txBody>
      </p:sp>
      <p:sp>
        <p:nvSpPr>
          <p:cNvPr id="275" name="Google Shape;275;p6"/>
          <p:cNvSpPr txBox="1"/>
          <p:nvPr/>
        </p:nvSpPr>
        <p:spPr>
          <a:xfrm>
            <a:off x="1448868" y="3425471"/>
            <a:ext cx="5894242" cy="436017"/>
          </a:xfrm>
          <a:prstGeom prst="rect">
            <a:avLst/>
          </a:prstGeom>
          <a:noFill/>
          <a:ln>
            <a:noFill/>
          </a:ln>
        </p:spPr>
        <p:txBody>
          <a:bodyPr spcFirstLastPara="1" wrap="square" lIns="25400" tIns="25400" rIns="25400" bIns="25400" anchor="ctr" anchorCtr="0">
            <a:spAutoFit/>
          </a:bodyPr>
          <a:lstStyle/>
          <a:p>
            <a:pPr marL="0" marR="0" lvl="0" indent="0" algn="ctr" defTabSz="457200" rtl="0" eaLnBrk="1" fontAlgn="auto" latinLnBrk="0" hangingPunct="1">
              <a:lnSpc>
                <a:spcPct val="100000"/>
              </a:lnSpc>
              <a:spcBef>
                <a:spcPts val="0"/>
              </a:spcBef>
              <a:spcAft>
                <a:spcPts val="0"/>
              </a:spcAft>
              <a:buClr>
                <a:srgbClr val="000000"/>
              </a:buClr>
              <a:buSzPts val="5000"/>
              <a:buFontTx/>
              <a:buNone/>
              <a:tabLst/>
              <a:defRPr/>
            </a:pPr>
            <a:r>
              <a:rPr kumimoji="0" lang="ja-JP" altLang="en-US" sz="2500" b="1"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Arial"/>
                <a:sym typeface="Arial"/>
              </a:rPr>
              <a:t>岡山県 津山市、倉敷市、岡山市など３校</a:t>
            </a:r>
            <a:endParaRPr kumimoji="0" sz="2500" b="1"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Arial"/>
              <a:sym typeface="Arial"/>
            </a:endParaRPr>
          </a:p>
        </p:txBody>
      </p:sp>
      <p:pic>
        <p:nvPicPr>
          <p:cNvPr id="276" name="Google Shape;276;p6" descr="IMG_3733.jpg"/>
          <p:cNvPicPr preferRelativeResize="0"/>
          <p:nvPr/>
        </p:nvPicPr>
        <p:blipFill rotWithShape="1">
          <a:blip r:embed="rId3">
            <a:alphaModFix/>
          </a:blip>
          <a:srcRect/>
          <a:stretch/>
        </p:blipFill>
        <p:spPr>
          <a:xfrm>
            <a:off x="4734675" y="960115"/>
            <a:ext cx="3103333" cy="2326409"/>
          </a:xfrm>
          <a:prstGeom prst="rect">
            <a:avLst/>
          </a:prstGeom>
          <a:noFill/>
          <a:ln>
            <a:noFill/>
          </a:ln>
        </p:spPr>
      </p:pic>
      <p:pic>
        <p:nvPicPr>
          <p:cNvPr id="277" name="Google Shape;277;p6" descr="20091929.jpg"/>
          <p:cNvPicPr preferRelativeResize="0"/>
          <p:nvPr/>
        </p:nvPicPr>
        <p:blipFill rotWithShape="1">
          <a:blip r:embed="rId4">
            <a:alphaModFix/>
          </a:blip>
          <a:srcRect/>
          <a:stretch/>
        </p:blipFill>
        <p:spPr>
          <a:xfrm>
            <a:off x="828071" y="967893"/>
            <a:ext cx="3763655" cy="2326409"/>
          </a:xfrm>
          <a:prstGeom prst="rect">
            <a:avLst/>
          </a:prstGeom>
          <a:noFill/>
          <a:ln>
            <a:noFill/>
          </a:ln>
        </p:spPr>
      </p:pic>
      <p:pic>
        <p:nvPicPr>
          <p:cNvPr id="278" name="Google Shape;278;p6" descr="IMG_1884.jpeg"/>
          <p:cNvPicPr preferRelativeResize="0"/>
          <p:nvPr/>
        </p:nvPicPr>
        <p:blipFill rotWithShape="1">
          <a:blip r:embed="rId5">
            <a:alphaModFix/>
          </a:blip>
          <a:srcRect/>
          <a:stretch/>
        </p:blipFill>
        <p:spPr>
          <a:xfrm>
            <a:off x="833244" y="3861488"/>
            <a:ext cx="3445718" cy="2455855"/>
          </a:xfrm>
          <a:prstGeom prst="rect">
            <a:avLst/>
          </a:prstGeom>
          <a:noFill/>
          <a:ln>
            <a:noFill/>
          </a:ln>
        </p:spPr>
      </p:pic>
      <p:pic>
        <p:nvPicPr>
          <p:cNvPr id="279" name="Google Shape;279;p6" descr="IMG_1932.jpeg"/>
          <p:cNvPicPr preferRelativeResize="0"/>
          <p:nvPr/>
        </p:nvPicPr>
        <p:blipFill rotWithShape="1">
          <a:blip r:embed="rId6">
            <a:alphaModFix/>
          </a:blip>
          <a:srcRect/>
          <a:stretch/>
        </p:blipFill>
        <p:spPr>
          <a:xfrm>
            <a:off x="4395989" y="3861488"/>
            <a:ext cx="3445718" cy="2436732"/>
          </a:xfrm>
          <a:prstGeom prst="rect">
            <a:avLst/>
          </a:prstGeom>
          <a:noFill/>
          <a:ln>
            <a:noFill/>
          </a:ln>
        </p:spPr>
      </p:pic>
      <p:pic>
        <p:nvPicPr>
          <p:cNvPr id="280" name="Google Shape;280;p6" descr="IMG_9829.jpeg"/>
          <p:cNvPicPr preferRelativeResize="0"/>
          <p:nvPr/>
        </p:nvPicPr>
        <p:blipFill rotWithShape="1">
          <a:blip r:embed="rId7">
            <a:alphaModFix/>
          </a:blip>
          <a:srcRect/>
          <a:stretch/>
        </p:blipFill>
        <p:spPr>
          <a:xfrm>
            <a:off x="8465284" y="867347"/>
            <a:ext cx="3103333" cy="2327500"/>
          </a:xfrm>
          <a:prstGeom prst="rect">
            <a:avLst/>
          </a:prstGeom>
          <a:noFill/>
          <a:ln>
            <a:noFill/>
          </a:ln>
        </p:spPr>
      </p:pic>
      <p:sp>
        <p:nvSpPr>
          <p:cNvPr id="281" name="Google Shape;281;p6"/>
          <p:cNvSpPr txBox="1"/>
          <p:nvPr/>
        </p:nvSpPr>
        <p:spPr>
          <a:xfrm>
            <a:off x="8550247" y="499165"/>
            <a:ext cx="2936702" cy="620683"/>
          </a:xfrm>
          <a:prstGeom prst="rect">
            <a:avLst/>
          </a:prstGeom>
          <a:noFill/>
          <a:ln>
            <a:noFill/>
          </a:ln>
        </p:spPr>
        <p:txBody>
          <a:bodyPr spcFirstLastPara="1" wrap="square" lIns="25400" tIns="25400" rIns="25400" bIns="25400" anchor="ctr" anchorCtr="0">
            <a:spAutoFit/>
          </a:bodyPr>
          <a:lstStyle/>
          <a:p>
            <a:pPr marL="0" marR="0" lvl="0" indent="0" algn="ctr" defTabSz="457200" rtl="0" eaLnBrk="1" fontAlgn="auto" latinLnBrk="0" hangingPunct="1">
              <a:lnSpc>
                <a:spcPct val="100000"/>
              </a:lnSpc>
              <a:spcBef>
                <a:spcPts val="0"/>
              </a:spcBef>
              <a:spcAft>
                <a:spcPts val="0"/>
              </a:spcAft>
              <a:buClr>
                <a:srgbClr val="000000"/>
              </a:buClr>
              <a:buSzPts val="5000"/>
              <a:buFontTx/>
              <a:buNone/>
              <a:tabLst/>
              <a:defRPr/>
            </a:pPr>
            <a:r>
              <a:rPr kumimoji="0" lang="ja-JP" altLang="en-US" sz="2500" b="1"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Arial"/>
                <a:sym typeface="Arial"/>
              </a:rPr>
              <a:t>藤沢市立小糸小学校</a:t>
            </a:r>
            <a:endParaRPr kumimoji="0" sz="1200" b="1" i="0" u="none" strike="noStrike" kern="0" cap="none" spc="0" normalizeH="0" baseline="0" noProof="0">
              <a:ln>
                <a:noFill/>
              </a:ln>
              <a:solidFill>
                <a:srgbClr val="5E5E5E"/>
              </a:solidFill>
              <a:effectLst/>
              <a:uLnTx/>
              <a:uFillTx/>
              <a:latin typeface="Meiryo UI" panose="020B0604030504040204" pitchFamily="50" charset="-128"/>
              <a:ea typeface="Meiryo UI" panose="020B0604030504040204" pitchFamily="50" charset="-128"/>
              <a:cs typeface="Arial"/>
              <a:sym typeface="Arial"/>
            </a:endParaRPr>
          </a:p>
          <a:p>
            <a:pPr marL="0" marR="0" lvl="0" indent="0" algn="ctr" defTabSz="457200" rtl="0" eaLnBrk="1" fontAlgn="auto" latinLnBrk="0" hangingPunct="1">
              <a:lnSpc>
                <a:spcPct val="100000"/>
              </a:lnSpc>
              <a:spcBef>
                <a:spcPts val="0"/>
              </a:spcBef>
              <a:spcAft>
                <a:spcPts val="0"/>
              </a:spcAft>
              <a:buClr>
                <a:srgbClr val="000000"/>
              </a:buClr>
              <a:buSzPts val="2400"/>
              <a:buFontTx/>
              <a:buNone/>
              <a:tabLst/>
              <a:defRPr/>
            </a:pPr>
            <a:endParaRPr kumimoji="0" sz="1200" b="1" i="0" u="none" strike="noStrike" kern="0" cap="none" spc="0" normalizeH="0" baseline="0" noProof="0">
              <a:ln>
                <a:noFill/>
              </a:ln>
              <a:solidFill>
                <a:srgbClr val="5E5E5E"/>
              </a:solidFill>
              <a:effectLst/>
              <a:uLnTx/>
              <a:uFillTx/>
              <a:latin typeface="Meiryo UI" panose="020B0604030504040204" pitchFamily="50" charset="-128"/>
              <a:ea typeface="Meiryo UI" panose="020B0604030504040204" pitchFamily="50" charset="-128"/>
              <a:cs typeface="Arial"/>
              <a:sym typeface="Arial"/>
            </a:endParaRPr>
          </a:p>
        </p:txBody>
      </p:sp>
      <p:pic>
        <p:nvPicPr>
          <p:cNvPr id="283" name="Google Shape;283;p6" descr="107076487_3259771767420201_5643310913506974136_o.jpg"/>
          <p:cNvPicPr preferRelativeResize="0"/>
          <p:nvPr/>
        </p:nvPicPr>
        <p:blipFill rotWithShape="1">
          <a:blip r:embed="rId8">
            <a:alphaModFix/>
          </a:blip>
          <a:srcRect/>
          <a:stretch/>
        </p:blipFill>
        <p:spPr>
          <a:xfrm>
            <a:off x="8466931" y="3643480"/>
            <a:ext cx="3101686" cy="2067791"/>
          </a:xfrm>
          <a:prstGeom prst="rect">
            <a:avLst/>
          </a:prstGeom>
          <a:noFill/>
          <a:ln>
            <a:noFill/>
          </a:ln>
        </p:spPr>
      </p:pic>
      <p:sp>
        <p:nvSpPr>
          <p:cNvPr id="284" name="Google Shape;284;p6"/>
          <p:cNvSpPr txBox="1"/>
          <p:nvPr/>
        </p:nvSpPr>
        <p:spPr>
          <a:xfrm>
            <a:off x="8293647" y="3333139"/>
            <a:ext cx="3577903" cy="620683"/>
          </a:xfrm>
          <a:prstGeom prst="rect">
            <a:avLst/>
          </a:prstGeom>
          <a:noFill/>
          <a:ln>
            <a:noFill/>
          </a:ln>
        </p:spPr>
        <p:txBody>
          <a:bodyPr spcFirstLastPara="1" wrap="square" lIns="25400" tIns="25400" rIns="25400" bIns="25400" anchor="ctr" anchorCtr="0">
            <a:spAutoFit/>
          </a:bodyPr>
          <a:lstStyle/>
          <a:p>
            <a:pPr marL="0" marR="0" lvl="0" indent="0" algn="ctr" defTabSz="457200" rtl="0" eaLnBrk="1" fontAlgn="auto" latinLnBrk="0" hangingPunct="1">
              <a:lnSpc>
                <a:spcPct val="100000"/>
              </a:lnSpc>
              <a:spcBef>
                <a:spcPts val="0"/>
              </a:spcBef>
              <a:spcAft>
                <a:spcPts val="0"/>
              </a:spcAft>
              <a:buClr>
                <a:srgbClr val="000000"/>
              </a:buClr>
              <a:buSzPts val="5000"/>
              <a:buFontTx/>
              <a:buNone/>
              <a:tabLst/>
              <a:defRPr/>
            </a:pPr>
            <a:r>
              <a:rPr kumimoji="0" lang="ja-JP" altLang="en-US" sz="2500" b="1"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Arial"/>
                <a:sym typeface="Arial"/>
              </a:rPr>
              <a:t>仙台市市立幸町南小学校</a:t>
            </a:r>
            <a:endParaRPr kumimoji="0" sz="1200" b="1" i="0" u="none" strike="noStrike" kern="0" cap="none" spc="0" normalizeH="0" baseline="0" noProof="0">
              <a:ln>
                <a:noFill/>
              </a:ln>
              <a:solidFill>
                <a:srgbClr val="5E5E5E"/>
              </a:solidFill>
              <a:effectLst/>
              <a:uLnTx/>
              <a:uFillTx/>
              <a:latin typeface="Meiryo UI" panose="020B0604030504040204" pitchFamily="50" charset="-128"/>
              <a:ea typeface="Meiryo UI" panose="020B0604030504040204" pitchFamily="50" charset="-128"/>
              <a:cs typeface="Arial"/>
              <a:sym typeface="Arial"/>
            </a:endParaRPr>
          </a:p>
          <a:p>
            <a:pPr marL="0" marR="0" lvl="0" indent="0" algn="ctr" defTabSz="457200" rtl="0" eaLnBrk="1" fontAlgn="auto" latinLnBrk="0" hangingPunct="1">
              <a:lnSpc>
                <a:spcPct val="100000"/>
              </a:lnSpc>
              <a:spcBef>
                <a:spcPts val="0"/>
              </a:spcBef>
              <a:spcAft>
                <a:spcPts val="0"/>
              </a:spcAft>
              <a:buClr>
                <a:srgbClr val="000000"/>
              </a:buClr>
              <a:buSzPts val="2400"/>
              <a:buFontTx/>
              <a:buNone/>
              <a:tabLst/>
              <a:defRPr/>
            </a:pPr>
            <a:endParaRPr kumimoji="0" sz="1200" b="1" i="0" u="none" strike="noStrike" kern="0" cap="none" spc="0" normalizeH="0" baseline="0" noProof="0">
              <a:ln>
                <a:noFill/>
              </a:ln>
              <a:solidFill>
                <a:srgbClr val="5E5E5E"/>
              </a:solidFill>
              <a:effectLst/>
              <a:uLnTx/>
              <a:uFillTx/>
              <a:latin typeface="Meiryo UI" panose="020B0604030504040204" pitchFamily="50" charset="-128"/>
              <a:ea typeface="Meiryo UI" panose="020B0604030504040204" pitchFamily="50" charset="-128"/>
              <a:cs typeface="Arial"/>
              <a:sym typeface="Arial"/>
            </a:endParaRPr>
          </a:p>
        </p:txBody>
      </p:sp>
      <p:sp>
        <p:nvSpPr>
          <p:cNvPr id="3" name="テキスト ボックス 2">
            <a:extLst>
              <a:ext uri="{FF2B5EF4-FFF2-40B4-BE49-F238E27FC236}">
                <a16:creationId xmlns:a16="http://schemas.microsoft.com/office/drawing/2014/main" id="{836712B1-D677-F80F-9613-051E72D33BC4}"/>
              </a:ext>
            </a:extLst>
          </p:cNvPr>
          <p:cNvSpPr txBox="1"/>
          <p:nvPr/>
        </p:nvSpPr>
        <p:spPr>
          <a:xfrm>
            <a:off x="0" y="-15293"/>
            <a:ext cx="12192000" cy="538609"/>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1" lang="ja-JP" altLang="en-US" sz="2900" b="1" i="0" u="none" strike="noStrike" kern="1200" cap="none" spc="0" normalizeH="0" baseline="0" noProof="0" dirty="0">
                <a:ln>
                  <a:noFill/>
                </a:ln>
                <a:solidFill>
                  <a:srgbClr val="000000"/>
                </a:solidFill>
                <a:effectLst/>
                <a:uLnTx/>
                <a:uFillTx/>
                <a:latin typeface="Arial"/>
                <a:ea typeface="+mn-ea"/>
                <a:cs typeface="+mn-cs"/>
              </a:rPr>
              <a:t>全国で教室の断熱改修に向けた取り組みが広がっています</a:t>
            </a:r>
          </a:p>
        </p:txBody>
      </p:sp>
      <p:sp>
        <p:nvSpPr>
          <p:cNvPr id="4" name="テキスト ボックス 3">
            <a:extLst>
              <a:ext uri="{FF2B5EF4-FFF2-40B4-BE49-F238E27FC236}">
                <a16:creationId xmlns:a16="http://schemas.microsoft.com/office/drawing/2014/main" id="{E96AA1DC-79DF-7DFF-3697-D98BACE49FF6}"/>
              </a:ext>
            </a:extLst>
          </p:cNvPr>
          <p:cNvSpPr txBox="1"/>
          <p:nvPr/>
        </p:nvSpPr>
        <p:spPr>
          <a:xfrm>
            <a:off x="0" y="6319391"/>
            <a:ext cx="12192000" cy="538609"/>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ja-JP" altLang="en-US" sz="2900" b="1" dirty="0">
                <a:solidFill>
                  <a:srgbClr val="000000"/>
                </a:solidFill>
                <a:latin typeface="Arial"/>
              </a:rPr>
              <a:t>ボランティアでは限界があります　国も断熱改修の普及を応援してください</a:t>
            </a:r>
            <a:endParaRPr kumimoji="1" lang="ja-JP" altLang="en-US" sz="2900" b="1" i="0" u="none" strike="noStrike" kern="1200" cap="none" spc="0" normalizeH="0" baseline="0" noProof="0" dirty="0">
              <a:ln>
                <a:noFill/>
              </a:ln>
              <a:solidFill>
                <a:srgbClr val="000000"/>
              </a:solidFill>
              <a:effectLst/>
              <a:uLnTx/>
              <a:uFillTx/>
              <a:latin typeface="Arial"/>
              <a:ea typeface="+mn-ea"/>
              <a:cs typeface="+mn-c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D9E5987-131B-4EF2-3097-93DFE563502C}"/>
              </a:ext>
            </a:extLst>
          </p:cNvPr>
          <p:cNvPicPr>
            <a:picLocks noChangeAspect="1"/>
          </p:cNvPicPr>
          <p:nvPr/>
        </p:nvPicPr>
        <p:blipFill>
          <a:blip r:embed="rId2"/>
          <a:stretch>
            <a:fillRect/>
          </a:stretch>
        </p:blipFill>
        <p:spPr>
          <a:xfrm>
            <a:off x="390617" y="584776"/>
            <a:ext cx="5915720" cy="5828724"/>
          </a:xfrm>
          <a:prstGeom prst="rect">
            <a:avLst/>
          </a:prstGeom>
        </p:spPr>
      </p:pic>
      <p:pic>
        <p:nvPicPr>
          <p:cNvPr id="1026" name="Picture 2" descr="天井吊り型エアコンのイラスト | かわいいフリー素材集 いらすとや">
            <a:extLst>
              <a:ext uri="{FF2B5EF4-FFF2-40B4-BE49-F238E27FC236}">
                <a16:creationId xmlns:a16="http://schemas.microsoft.com/office/drawing/2014/main" id="{3D684AEB-E3BE-420E-7D2B-EF2DF54AF13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591" b="21086"/>
          <a:stretch/>
        </p:blipFill>
        <p:spPr bwMode="auto">
          <a:xfrm>
            <a:off x="1113201" y="5026561"/>
            <a:ext cx="1742692" cy="696040"/>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9595C85E-E119-CF54-3C00-BE9733FF0DEF}"/>
              </a:ext>
            </a:extLst>
          </p:cNvPr>
          <p:cNvSpPr txBox="1"/>
          <p:nvPr/>
        </p:nvSpPr>
        <p:spPr>
          <a:xfrm>
            <a:off x="0" y="1"/>
            <a:ext cx="1219200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エアコンの設置は短期間で急速に進んだ実績があります</a:t>
            </a:r>
          </a:p>
        </p:txBody>
      </p:sp>
      <p:sp>
        <p:nvSpPr>
          <p:cNvPr id="5" name="テキスト ボックス 4">
            <a:extLst>
              <a:ext uri="{FF2B5EF4-FFF2-40B4-BE49-F238E27FC236}">
                <a16:creationId xmlns:a16="http://schemas.microsoft.com/office/drawing/2014/main" id="{4045D50D-36CA-DF12-9C80-5CDF451EB519}"/>
              </a:ext>
            </a:extLst>
          </p:cNvPr>
          <p:cNvSpPr txBox="1"/>
          <p:nvPr/>
        </p:nvSpPr>
        <p:spPr>
          <a:xfrm>
            <a:off x="0" y="6502401"/>
            <a:ext cx="780213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出展：文部科学省　公立学校施設の空調（冷房）設備の設置状況について</a:t>
            </a:r>
          </a:p>
        </p:txBody>
      </p:sp>
      <p:sp>
        <p:nvSpPr>
          <p:cNvPr id="6" name="テキスト ボックス 5">
            <a:extLst>
              <a:ext uri="{FF2B5EF4-FFF2-40B4-BE49-F238E27FC236}">
                <a16:creationId xmlns:a16="http://schemas.microsoft.com/office/drawing/2014/main" id="{3EB3E7A0-B1C1-9D82-9CA0-351C4DEC5894}"/>
              </a:ext>
            </a:extLst>
          </p:cNvPr>
          <p:cNvSpPr txBox="1"/>
          <p:nvPr/>
        </p:nvSpPr>
        <p:spPr>
          <a:xfrm>
            <a:off x="6245358" y="714507"/>
            <a:ext cx="5915720" cy="403187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夏が暑くなる中で</a:t>
            </a:r>
            <a:endParaRPr kumimoji="1" lang="en-US" altLang="ja-JP" sz="3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ja-JP" altLang="en-US" sz="3200" dirty="0">
                <a:solidFill>
                  <a:prstClr val="black"/>
                </a:solidFill>
                <a:latin typeface="Calibri"/>
                <a:ea typeface="ＭＳ Ｐゴシック" panose="020B0600070205080204" pitchFamily="50" charset="-128"/>
              </a:rPr>
              <a:t>エアコンだけでは解決できません</a:t>
            </a:r>
            <a:endParaRPr lang="en-US" altLang="ja-JP" sz="3200" dirty="0">
              <a:solidFill>
                <a:prstClr val="black"/>
              </a:solidFill>
              <a:latin typeface="Calibri"/>
              <a:ea typeface="ＭＳ Ｐゴシック" panose="020B0600070205080204" pitchFamily="50"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ja-JP" altLang="en-US" sz="3200" dirty="0">
                <a:solidFill>
                  <a:prstClr val="black"/>
                </a:solidFill>
                <a:latin typeface="Calibri"/>
                <a:ea typeface="ＭＳ Ｐゴシック" panose="020B0600070205080204" pitchFamily="50" charset="-128"/>
              </a:rPr>
              <a:t>断熱改修が不可欠です</a:t>
            </a:r>
            <a:endParaRPr lang="en-US" altLang="ja-JP" sz="3200" dirty="0">
              <a:solidFill>
                <a:prstClr val="black"/>
              </a:solidFill>
              <a:latin typeface="Calibri"/>
              <a:ea typeface="ＭＳ Ｐゴシック" panose="020B0600070205080204" pitchFamily="50"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3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全国の教室が</a:t>
            </a:r>
            <a:endParaRPr kumimoji="1" lang="en-US" altLang="ja-JP" sz="3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健康快適で省エネになって</a:t>
            </a:r>
            <a:endParaRPr kumimoji="1" lang="en-US" altLang="ja-JP" sz="3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ja-JP" altLang="en-US" sz="3200" dirty="0">
                <a:solidFill>
                  <a:prstClr val="black"/>
                </a:solidFill>
                <a:latin typeface="Calibri"/>
                <a:ea typeface="ＭＳ Ｐゴシック" panose="020B0600070205080204" pitchFamily="50" charset="-128"/>
              </a:rPr>
              <a:t>子供たちが安心して学べるように</a:t>
            </a:r>
            <a:endParaRPr kumimoji="1" lang="en-US" altLang="ja-JP" sz="3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ja-JP" altLang="en-US" sz="3200" dirty="0">
                <a:solidFill>
                  <a:prstClr val="black"/>
                </a:solidFill>
                <a:latin typeface="Calibri"/>
                <a:ea typeface="ＭＳ Ｐゴシック" panose="020B0600070205080204" pitchFamily="50" charset="-128"/>
              </a:rPr>
              <a:t>速やかな対策をお願いします</a:t>
            </a:r>
            <a:endParaRPr kumimoji="1" lang="en-US" altLang="ja-JP" sz="3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pic>
        <p:nvPicPr>
          <p:cNvPr id="1028" name="Picture 4" descr="室外機のイラスト | かわいいフリー素材集 いらすとや">
            <a:extLst>
              <a:ext uri="{FF2B5EF4-FFF2-40B4-BE49-F238E27FC236}">
                <a16:creationId xmlns:a16="http://schemas.microsoft.com/office/drawing/2014/main" id="{AE768CE6-9EE0-B17A-8B62-6294EE57B1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9893" y="4738564"/>
            <a:ext cx="1277167" cy="1146258"/>
          </a:xfrm>
          <a:prstGeom prst="rect">
            <a:avLst/>
          </a:prstGeom>
          <a:noFill/>
          <a:extLst>
            <a:ext uri="{909E8E84-426E-40DD-AFC4-6F175D3DCCD1}">
              <a14:hiddenFill xmlns:a14="http://schemas.microsoft.com/office/drawing/2010/main">
                <a:solidFill>
                  <a:srgbClr val="FFFFFF"/>
                </a:solidFill>
              </a14:hiddenFill>
            </a:ext>
          </a:extLst>
        </p:spPr>
      </p:pic>
      <p:sp>
        <p:nvSpPr>
          <p:cNvPr id="2" name="矢印: 下 1">
            <a:extLst>
              <a:ext uri="{FF2B5EF4-FFF2-40B4-BE49-F238E27FC236}">
                <a16:creationId xmlns:a16="http://schemas.microsoft.com/office/drawing/2014/main" id="{802A2DD0-920E-7D4A-9CCC-A4B1C5F76B98}"/>
              </a:ext>
            </a:extLst>
          </p:cNvPr>
          <p:cNvSpPr/>
          <p:nvPr/>
        </p:nvSpPr>
        <p:spPr>
          <a:xfrm rot="10800000">
            <a:off x="2248452" y="1169551"/>
            <a:ext cx="627270" cy="2581032"/>
          </a:xfrm>
          <a:prstGeom prst="downArrow">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86A3E43D-54D6-B934-1E91-58F599F49AA7}"/>
              </a:ext>
            </a:extLst>
          </p:cNvPr>
          <p:cNvSpPr txBox="1"/>
          <p:nvPr/>
        </p:nvSpPr>
        <p:spPr>
          <a:xfrm>
            <a:off x="1113201" y="2044568"/>
            <a:ext cx="2897769"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H26</a:t>
            </a:r>
            <a:r>
              <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から</a:t>
            </a:r>
            <a:r>
              <a:rPr kumimoji="1" lang="en-US" altLang="ja-JP"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R2</a:t>
            </a:r>
            <a:r>
              <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年の</a:t>
            </a:r>
            <a:r>
              <a:rPr kumimoji="1" lang="en-US" altLang="ja-JP"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6</a:t>
            </a:r>
            <a:r>
              <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年で</a:t>
            </a:r>
            <a:endParaRPr kumimoji="1" lang="en-US" altLang="ja-JP"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ja-JP" altLang="en-US" sz="2400" dirty="0">
                <a:solidFill>
                  <a:prstClr val="black"/>
                </a:solidFill>
                <a:latin typeface="Calibri"/>
                <a:ea typeface="ＭＳ Ｐゴシック" panose="020B0600070205080204" pitchFamily="50" charset="-128"/>
              </a:rPr>
              <a:t>エアコン設置率</a:t>
            </a:r>
            <a:endParaRPr lang="en-US" altLang="ja-JP" sz="2400" dirty="0">
              <a:solidFill>
                <a:prstClr val="black"/>
              </a:solidFill>
              <a:latin typeface="Calibri"/>
              <a:ea typeface="ＭＳ Ｐゴシック" panose="020B0600070205080204" pitchFamily="50"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2400" dirty="0">
                <a:solidFill>
                  <a:prstClr val="black"/>
                </a:solidFill>
                <a:latin typeface="Calibri"/>
                <a:ea typeface="ＭＳ Ｐゴシック" panose="020B0600070205080204" pitchFamily="50" charset="-128"/>
              </a:rPr>
              <a:t>6</a:t>
            </a:r>
            <a:r>
              <a:rPr lang="ja-JP" altLang="en-US" sz="2400" dirty="0">
                <a:solidFill>
                  <a:prstClr val="black"/>
                </a:solidFill>
                <a:latin typeface="Calibri"/>
                <a:ea typeface="ＭＳ Ｐゴシック" panose="020B0600070205080204" pitchFamily="50" charset="-128"/>
              </a:rPr>
              <a:t>割アップ</a:t>
            </a:r>
            <a:endPar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pic>
        <p:nvPicPr>
          <p:cNvPr id="9" name="Picture 8" descr="冷房の効いた教室のイラスト | かわいいフリー素材集 いらすとや">
            <a:extLst>
              <a:ext uri="{FF2B5EF4-FFF2-40B4-BE49-F238E27FC236}">
                <a16:creationId xmlns:a16="http://schemas.microsoft.com/office/drawing/2014/main" id="{885408E1-B2E3-C472-1BD3-D8CD60C003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83099" y="4691270"/>
            <a:ext cx="2001717" cy="2166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18886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041527BD-BD9F-4C04-3D54-A4E850FF8056}"/>
              </a:ext>
            </a:extLst>
          </p:cNvPr>
          <p:cNvSpPr txBox="1"/>
          <p:nvPr/>
        </p:nvSpPr>
        <p:spPr>
          <a:xfrm>
            <a:off x="0" y="0"/>
            <a:ext cx="12192000" cy="6986528"/>
          </a:xfrm>
          <a:prstGeom prst="rect">
            <a:avLst/>
          </a:prstGeom>
          <a:noFill/>
        </p:spPr>
        <p:txBody>
          <a:bodyPr wrap="square" rtlCol="0">
            <a:spAutoFit/>
          </a:bodyPr>
          <a:lstStyle/>
          <a:p>
            <a:r>
              <a:rPr lang="ja-JP" altLang="en-US" sz="3200" b="1" dirty="0"/>
              <a:t>文部科学省大臣へのお願い</a:t>
            </a:r>
            <a:endParaRPr lang="en-US" altLang="ja-JP" sz="3200" b="1" dirty="0"/>
          </a:p>
          <a:p>
            <a:endParaRPr lang="en-US" altLang="ja-JP" sz="1200" b="1" dirty="0"/>
          </a:p>
          <a:p>
            <a:r>
              <a:rPr lang="ja-JP" altLang="en-US" sz="3200" b="1" dirty="0"/>
              <a:t>①全国の全ての教室の暑さを解決してください</a:t>
            </a:r>
            <a:endParaRPr lang="en-US" altLang="ja-JP" sz="3200" b="1" dirty="0"/>
          </a:p>
          <a:p>
            <a:r>
              <a:rPr lang="ja-JP" altLang="en-US" sz="2400" b="1" dirty="0"/>
              <a:t>　夏の暑さが厳しくなる中、暑さ対策が早急に必要です</a:t>
            </a:r>
            <a:endParaRPr lang="en-US" altLang="ja-JP" sz="2400" b="1" dirty="0"/>
          </a:p>
          <a:p>
            <a:r>
              <a:rPr lang="ja-JP" altLang="en-US" sz="2400" b="1" dirty="0"/>
              <a:t>　エアコン増設では暑さと電気代の問題を解決できません　断熱改修が必要です</a:t>
            </a:r>
            <a:endParaRPr lang="en-US" altLang="ja-JP" sz="2400" b="1" dirty="0"/>
          </a:p>
          <a:p>
            <a:endParaRPr lang="en-US" altLang="ja-JP" sz="1200" b="1" dirty="0"/>
          </a:p>
          <a:p>
            <a:r>
              <a:rPr lang="ja-JP" altLang="en-US" sz="3200" b="1" dirty="0"/>
              <a:t>②全国の学校断熱改修の活動を応援してください</a:t>
            </a:r>
            <a:endParaRPr lang="en-US" altLang="ja-JP" sz="3200" b="1" dirty="0"/>
          </a:p>
          <a:p>
            <a:r>
              <a:rPr lang="ja-JP" altLang="en-US" sz="2400" b="1" dirty="0"/>
              <a:t>　すでに各地で断熱改修への取り組みが始まっているので</a:t>
            </a:r>
            <a:endParaRPr lang="en-US" altLang="ja-JP" sz="2400" b="1" dirty="0"/>
          </a:p>
          <a:p>
            <a:r>
              <a:rPr lang="ja-JP" altLang="en-US" sz="2400" b="1" dirty="0"/>
              <a:t>　文科省としてしっかり応援いただければスピーディーに断熱改修が普及します</a:t>
            </a:r>
            <a:endParaRPr lang="en-US" altLang="ja-JP" sz="2400" b="1" dirty="0"/>
          </a:p>
          <a:p>
            <a:endParaRPr lang="en-US" altLang="ja-JP" sz="1200" b="1" dirty="0"/>
          </a:p>
          <a:p>
            <a:r>
              <a:rPr lang="ja-JP" altLang="en-US" sz="3200" b="1" dirty="0"/>
              <a:t>③学校断熱改修のモデル事業に今すぐ取り組んでください</a:t>
            </a:r>
            <a:endParaRPr lang="en-US" altLang="ja-JP" sz="3200" b="1" dirty="0"/>
          </a:p>
          <a:p>
            <a:r>
              <a:rPr lang="ja-JP" altLang="en-US" sz="2400" b="1" dirty="0"/>
              <a:t>　シミュレーションと実物件での実証により確効率的な改修方法を開発することで</a:t>
            </a:r>
            <a:endParaRPr lang="en-US" altLang="ja-JP" sz="2400" b="1" dirty="0"/>
          </a:p>
          <a:p>
            <a:r>
              <a:rPr lang="ja-JP" altLang="en-US" sz="2400" b="1" dirty="0"/>
              <a:t>　費用対効果が高く全国の業者にも取り組みやすい対策を準備できます</a:t>
            </a:r>
            <a:endParaRPr lang="en-US" altLang="ja-JP" sz="2400" b="1" dirty="0"/>
          </a:p>
          <a:p>
            <a:r>
              <a:rPr lang="ja-JP" altLang="en-US" sz="1200" b="1" dirty="0"/>
              <a:t>　</a:t>
            </a:r>
            <a:endParaRPr lang="en-US" altLang="ja-JP" sz="1200" b="1" dirty="0"/>
          </a:p>
          <a:p>
            <a:r>
              <a:rPr lang="ja-JP" altLang="en-US" sz="3200" b="1" dirty="0"/>
              <a:t>④速やかに全ての教室が断熱改修されるようにしてください</a:t>
            </a:r>
            <a:endParaRPr lang="en-US" altLang="ja-JP" sz="3200" b="1" dirty="0"/>
          </a:p>
          <a:p>
            <a:r>
              <a:rPr lang="ja-JP" altLang="en-US" sz="2400" b="1" dirty="0"/>
              <a:t>　今の学校改修予算は通常の修繕に使われており断熱改修への利用実績はほぼゼロです</a:t>
            </a:r>
            <a:endParaRPr lang="en-US" altLang="ja-JP" sz="2400" b="1" dirty="0"/>
          </a:p>
          <a:p>
            <a:r>
              <a:rPr lang="ja-JP" altLang="en-US" sz="2400" b="1" dirty="0"/>
              <a:t>　学校を管理する地方自治体が取り組みやすいように関係する制度を調整いただき</a:t>
            </a:r>
            <a:endParaRPr lang="en-US" altLang="ja-JP" sz="2400" b="1" dirty="0"/>
          </a:p>
          <a:p>
            <a:r>
              <a:rPr lang="ja-JP" altLang="en-US" sz="2400" b="1" dirty="0"/>
              <a:t>　すべての教室が速やかに改修できるだけの予算措置をお願いします</a:t>
            </a:r>
            <a:endParaRPr lang="en-US" altLang="ja-JP" sz="2400" b="1" dirty="0"/>
          </a:p>
          <a:p>
            <a:r>
              <a:rPr lang="ja-JP" altLang="en-US" sz="2400" b="1" dirty="0"/>
              <a:t>　エアコン導入が短期間で進んだように断熱改修のスピーディーな普及をお願いします</a:t>
            </a:r>
            <a:endParaRPr lang="en-US" altLang="ja-JP" sz="2400" b="1" dirty="0"/>
          </a:p>
        </p:txBody>
      </p:sp>
    </p:spTree>
    <p:extLst>
      <p:ext uri="{BB962C8B-B14F-4D97-AF65-F5344CB8AC3E}">
        <p14:creationId xmlns:p14="http://schemas.microsoft.com/office/powerpoint/2010/main" val="2123946794"/>
      </p:ext>
    </p:extLst>
  </p:cSld>
  <p:clrMapOvr>
    <a:masterClrMapping/>
  </p:clrMapOvr>
</p:sld>
</file>

<file path=ppt/theme/theme1.xml><?xml version="1.0" encoding="utf-8"?>
<a:theme xmlns:a="http://schemas.openxmlformats.org/drawingml/2006/main" name="Office ​​テーマ">
  <a:themeElements>
    <a:clrScheme name="Office ​​テーマ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テーマ">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Office ​​テーマ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テーマ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テーマ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テーマ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テーマ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テーマ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テーマ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テーマ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テーマ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テーマ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テーマ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テーマ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1_Office ​​テーマ">
  <a:themeElements>
    <a:clrScheme name="Office ​​テーマ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テーマ">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Office ​​テーマ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テーマ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テーマ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テーマ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テーマ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テーマ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テーマ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テーマ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テーマ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テーマ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テーマ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テーマ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標準デザイン">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3874</TotalTime>
  <Words>710</Words>
  <Application>Microsoft Macintosh PowerPoint</Application>
  <PresentationFormat>ワイド画面</PresentationFormat>
  <Paragraphs>98</Paragraphs>
  <Slides>9</Slides>
  <Notes>1</Notes>
  <HiddenSlides>0</HiddenSlides>
  <MMClips>0</MMClips>
  <ScaleCrop>false</ScaleCrop>
  <HeadingPairs>
    <vt:vector size="6" baseType="variant">
      <vt:variant>
        <vt:lpstr>使用されているフォント</vt:lpstr>
      </vt:variant>
      <vt:variant>
        <vt:i4>5</vt:i4>
      </vt:variant>
      <vt:variant>
        <vt:lpstr>テーマ</vt:lpstr>
      </vt:variant>
      <vt:variant>
        <vt:i4>4</vt:i4>
      </vt:variant>
      <vt:variant>
        <vt:lpstr>スライド タイトル</vt:lpstr>
      </vt:variant>
      <vt:variant>
        <vt:i4>9</vt:i4>
      </vt:variant>
    </vt:vector>
  </HeadingPairs>
  <TitlesOfParts>
    <vt:vector size="18" baseType="lpstr">
      <vt:lpstr>Meiryo UI</vt:lpstr>
      <vt:lpstr>游ゴシック</vt:lpstr>
      <vt:lpstr>Arial</vt:lpstr>
      <vt:lpstr>Calibri</vt:lpstr>
      <vt:lpstr>Calibri Light</vt:lpstr>
      <vt:lpstr>Office ​​テーマ</vt:lpstr>
      <vt:lpstr>11_Office ​​テーマ</vt:lpstr>
      <vt:lpstr>1_標準デザイン</vt:lpstr>
      <vt:lpstr>21_BasicWhite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前　真之</dc:creator>
  <cp:lastModifiedBy>Campaigner 1</cp:lastModifiedBy>
  <cp:revision>105</cp:revision>
  <dcterms:created xsi:type="dcterms:W3CDTF">2023-08-23T05:28:33Z</dcterms:created>
  <dcterms:modified xsi:type="dcterms:W3CDTF">2023-08-31T01:31:34Z</dcterms:modified>
</cp:coreProperties>
</file>